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9" r:id="rId1"/>
  </p:sldMasterIdLst>
  <p:notesMasterIdLst>
    <p:notesMasterId r:id="rId62"/>
  </p:notesMasterIdLst>
  <p:handoutMasterIdLst>
    <p:handoutMasterId r:id="rId63"/>
  </p:handoutMasterIdLst>
  <p:sldIdLst>
    <p:sldId id="1299" r:id="rId2"/>
    <p:sldId id="1439" r:id="rId3"/>
    <p:sldId id="1440" r:id="rId4"/>
    <p:sldId id="1441" r:id="rId5"/>
    <p:sldId id="1442" r:id="rId6"/>
    <p:sldId id="1378" r:id="rId7"/>
    <p:sldId id="1443" r:id="rId8"/>
    <p:sldId id="1444" r:id="rId9"/>
    <p:sldId id="1445" r:id="rId10"/>
    <p:sldId id="1370" r:id="rId11"/>
    <p:sldId id="1385" r:id="rId12"/>
    <p:sldId id="1386" r:id="rId13"/>
    <p:sldId id="1390" r:id="rId14"/>
    <p:sldId id="1395" r:id="rId15"/>
    <p:sldId id="1396" r:id="rId16"/>
    <p:sldId id="1394" r:id="rId17"/>
    <p:sldId id="1416" r:id="rId18"/>
    <p:sldId id="1417" r:id="rId19"/>
    <p:sldId id="1415" r:id="rId20"/>
    <p:sldId id="1379" r:id="rId21"/>
    <p:sldId id="1446" r:id="rId22"/>
    <p:sldId id="1447" r:id="rId23"/>
    <p:sldId id="1448" r:id="rId24"/>
    <p:sldId id="1420" r:id="rId25"/>
    <p:sldId id="1421" r:id="rId26"/>
    <p:sldId id="1399" r:id="rId27"/>
    <p:sldId id="1401" r:id="rId28"/>
    <p:sldId id="1402" r:id="rId29"/>
    <p:sldId id="1403" r:id="rId30"/>
    <p:sldId id="1404" r:id="rId31"/>
    <p:sldId id="1405" r:id="rId32"/>
    <p:sldId id="1406" r:id="rId33"/>
    <p:sldId id="1407" r:id="rId34"/>
    <p:sldId id="1408" r:id="rId35"/>
    <p:sldId id="1450" r:id="rId36"/>
    <p:sldId id="1451" r:id="rId37"/>
    <p:sldId id="1409" r:id="rId38"/>
    <p:sldId id="1452" r:id="rId39"/>
    <p:sldId id="1453" r:id="rId40"/>
    <p:sldId id="1454" r:id="rId41"/>
    <p:sldId id="1457" r:id="rId42"/>
    <p:sldId id="1422" r:id="rId43"/>
    <p:sldId id="1458" r:id="rId44"/>
    <p:sldId id="1463" r:id="rId45"/>
    <p:sldId id="1464" r:id="rId46"/>
    <p:sldId id="1465" r:id="rId47"/>
    <p:sldId id="1467" r:id="rId48"/>
    <p:sldId id="1466" r:id="rId49"/>
    <p:sldId id="1411" r:id="rId50"/>
    <p:sldId id="1371" r:id="rId51"/>
    <p:sldId id="1468" r:id="rId52"/>
    <p:sldId id="1469" r:id="rId53"/>
    <p:sldId id="1414" r:id="rId54"/>
    <p:sldId id="1413" r:id="rId55"/>
    <p:sldId id="1425" r:id="rId56"/>
    <p:sldId id="1426" r:id="rId57"/>
    <p:sldId id="1360" r:id="rId58"/>
    <p:sldId id="1470" r:id="rId59"/>
    <p:sldId id="1471" r:id="rId60"/>
    <p:sldId id="1459" r:id="rId61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7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B5B5B5"/>
    <a:srgbClr val="F8D7CD"/>
    <a:srgbClr val="666666"/>
    <a:srgbClr val="535353"/>
    <a:srgbClr val="F1F1F1"/>
    <a:srgbClr val="404040"/>
    <a:srgbClr val="7CAFD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3" autoAdjust="0"/>
    <p:restoredTop sz="95588" autoAdjust="0"/>
  </p:normalViewPr>
  <p:slideViewPr>
    <p:cSldViewPr snapToGrid="0">
      <p:cViewPr varScale="1">
        <p:scale>
          <a:sx n="48" d="100"/>
          <a:sy n="48" d="100"/>
        </p:scale>
        <p:origin x="696" y="200"/>
      </p:cViewPr>
      <p:guideLst>
        <p:guide orient="horz" pos="4320"/>
        <p:guide pos="37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26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Sheet1!$D$2:$D$4</c:f>
                <c:numCache>
                  <c:formatCode>General</c:formatCode>
                  <c:ptCount val="3"/>
                  <c:pt idx="0">
                    <c:v>1.13E-4</c:v>
                  </c:pt>
                  <c:pt idx="1">
                    <c:v>5.8100000000000003E-4</c:v>
                  </c:pt>
                  <c:pt idx="2">
                    <c:v>2.14E-4</c:v>
                  </c:pt>
                </c:numCache>
              </c:numRef>
            </c:plus>
            <c:minus>
              <c:numRef>
                <c:f>Sheet1!$D$2:$D$4</c:f>
                <c:numCache>
                  <c:formatCode>General</c:formatCode>
                  <c:ptCount val="3"/>
                  <c:pt idx="0">
                    <c:v>1.13E-4</c:v>
                  </c:pt>
                  <c:pt idx="1">
                    <c:v>5.8100000000000003E-4</c:v>
                  </c:pt>
                  <c:pt idx="2">
                    <c:v>2.14E-4</c:v>
                  </c:pt>
                </c:numCache>
              </c:numRef>
            </c:minus>
            <c:spPr>
              <a:noFill/>
              <a:ln w="76200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Sheet1!$A$2:$A$4</c:f>
              <c:strCache>
                <c:ptCount val="3"/>
                <c:pt idx="0">
                  <c:v>Erdos-Renyi</c:v>
                </c:pt>
                <c:pt idx="1">
                  <c:v>Scale-Free</c:v>
                </c:pt>
                <c:pt idx="2">
                  <c:v>Watts-Strogatz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0.999502</c:v>
                </c:pt>
                <c:pt idx="1">
                  <c:v>0.99751699999999999</c:v>
                </c:pt>
                <c:pt idx="2">
                  <c:v>0.99927500000000002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4C-E44B-B7E1-B3A97229F6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Greedy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triangle"/>
            <c:size val="30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dPt>
            <c:idx val="1"/>
            <c:marker>
              <c:symbol val="triangle"/>
              <c:size val="30"/>
              <c:spPr>
                <a:solidFill>
                  <a:schemeClr val="accent2">
                    <a:lumMod val="60000"/>
                    <a:lumOff val="40000"/>
                  </a:schemeClr>
                </a:solidFill>
                <a:ln w="539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B14C-E44B-B7E1-B3A97229F6BC}"/>
              </c:ext>
            </c:extLst>
          </c:dPt>
          <c:errBars>
            <c:errDir val="y"/>
            <c:errBarType val="both"/>
            <c:errValType val="cust"/>
            <c:noEndCap val="0"/>
            <c:plus>
              <c:numRef>
                <c:f>Sheet1!$E$2:$E$4</c:f>
                <c:numCache>
                  <c:formatCode>General</c:formatCode>
                  <c:ptCount val="3"/>
                  <c:pt idx="0">
                    <c:v>5.5099999999999995E-4</c:v>
                  </c:pt>
                  <c:pt idx="1">
                    <c:v>7.4899999999999999E-4</c:v>
                  </c:pt>
                  <c:pt idx="2">
                    <c:v>6.2500000000000001E-4</c:v>
                  </c:pt>
                </c:numCache>
              </c:numRef>
            </c:plus>
            <c:minus>
              <c:numRef>
                <c:f>Sheet1!$E$2:$E$4</c:f>
                <c:numCache>
                  <c:formatCode>General</c:formatCode>
                  <c:ptCount val="3"/>
                  <c:pt idx="0">
                    <c:v>5.5099999999999995E-4</c:v>
                  </c:pt>
                  <c:pt idx="1">
                    <c:v>7.4899999999999999E-4</c:v>
                  </c:pt>
                  <c:pt idx="2">
                    <c:v>6.2500000000000001E-4</c:v>
                  </c:pt>
                </c:numCache>
              </c:numRef>
            </c:minus>
            <c:spPr>
              <a:noFill/>
              <a:ln w="7620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miter lim="800000"/>
              </a:ln>
              <a:effectLst/>
            </c:spPr>
          </c:errBars>
          <c:cat>
            <c:strRef>
              <c:f>Sheet1!$A$2:$A$4</c:f>
              <c:strCache>
                <c:ptCount val="3"/>
                <c:pt idx="0">
                  <c:v>Erdos-Renyi</c:v>
                </c:pt>
                <c:pt idx="1">
                  <c:v>Scale-Free</c:v>
                </c:pt>
                <c:pt idx="2">
                  <c:v>Watts-Strogatz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0.99702999999999997</c:v>
                </c:pt>
                <c:pt idx="1">
                  <c:v>0.99624900000000005</c:v>
                </c:pt>
                <c:pt idx="2">
                  <c:v>0.99580100000000005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4C-E44B-B7E1-B3A97229F6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37974447"/>
        <c:axId val="1438059263"/>
      </c:lineChart>
      <c:catAx>
        <c:axId val="14379744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8059263"/>
        <c:crosses val="autoZero"/>
        <c:auto val="1"/>
        <c:lblAlgn val="ctr"/>
        <c:lblOffset val="100"/>
        <c:noMultiLvlLbl val="0"/>
      </c:catAx>
      <c:valAx>
        <c:axId val="1438059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4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4000" b="1" dirty="0"/>
                  <a:t>𝛿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4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79744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6658846195295214"/>
          <c:y val="0.73538567046371661"/>
          <c:w val="0.10662781785298746"/>
          <c:h val="0.1174203423088996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RIS</c:v>
                </c:pt>
              </c:strCache>
            </c:strRef>
          </c:tx>
          <c:spPr>
            <a:ln w="1016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0.998108</c:v>
                </c:pt>
                <c:pt idx="1">
                  <c:v>0.99909099999999995</c:v>
                </c:pt>
                <c:pt idx="2">
                  <c:v>0.99952300000000005</c:v>
                </c:pt>
                <c:pt idx="3">
                  <c:v>0.99967099999999998</c:v>
                </c:pt>
                <c:pt idx="4">
                  <c:v>0.99971900000000002</c:v>
                </c:pt>
                <c:pt idx="5">
                  <c:v>0.99974399999999997</c:v>
                </c:pt>
                <c:pt idx="6">
                  <c:v>0.99984799999999996</c:v>
                </c:pt>
                <c:pt idx="7">
                  <c:v>0.999892</c:v>
                </c:pt>
                <c:pt idx="8">
                  <c:v>0.99992099999999995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8A-F140-974B-DEBB66508E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Greedy</c:v>
                </c:pt>
              </c:strCache>
            </c:strRef>
          </c:tx>
          <c:spPr>
            <a:ln w="10160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0.99339200000000005</c:v>
                </c:pt>
                <c:pt idx="1">
                  <c:v>0.99542200000000003</c:v>
                </c:pt>
                <c:pt idx="2">
                  <c:v>0.99712699999999999</c:v>
                </c:pt>
                <c:pt idx="3">
                  <c:v>0.99739100000000003</c:v>
                </c:pt>
                <c:pt idx="4">
                  <c:v>0.99743199999999999</c:v>
                </c:pt>
                <c:pt idx="5">
                  <c:v>0.99897899999999995</c:v>
                </c:pt>
                <c:pt idx="6">
                  <c:v>0.99758000000000002</c:v>
                </c:pt>
                <c:pt idx="7">
                  <c:v>0.99840899999999999</c:v>
                </c:pt>
                <c:pt idx="8">
                  <c:v>0.99753199999999997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8A-F140-974B-DEBB66508E6B}"/>
            </c:ext>
          </c:extLst>
        </c:ser>
        <c:ser>
          <c:idx val="2"/>
          <c:order val="2"/>
          <c:spPr>
            <a:ln w="381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Sheet1!$G$2:$G$10</c:f>
              <c:numCache>
                <c:formatCode>General</c:formatCode>
                <c:ptCount val="9"/>
                <c:pt idx="0">
                  <c:v>0.99731800000000004</c:v>
                </c:pt>
                <c:pt idx="1">
                  <c:v>0.9987649999999999</c:v>
                </c:pt>
                <c:pt idx="2">
                  <c:v>0.9993550000000001</c:v>
                </c:pt>
                <c:pt idx="3">
                  <c:v>0.99951199999999996</c:v>
                </c:pt>
                <c:pt idx="4">
                  <c:v>0.999579</c:v>
                </c:pt>
                <c:pt idx="5">
                  <c:v>0.99954900000000002</c:v>
                </c:pt>
                <c:pt idx="6">
                  <c:v>0.99970300000000001</c:v>
                </c:pt>
                <c:pt idx="7">
                  <c:v>0.99978500000000003</c:v>
                </c:pt>
                <c:pt idx="8">
                  <c:v>0.99984499999999998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F5-A94B-B973-D98694FBFA35}"/>
            </c:ext>
          </c:extLst>
        </c:ser>
        <c:ser>
          <c:idx val="3"/>
          <c:order val="3"/>
          <c:tx>
            <c:strRef>
              <c:f>Sheet1!$H$1</c:f>
              <c:strCache>
                <c:ptCount val="1"/>
                <c:pt idx="0">
                  <c:v>ris upper</c:v>
                </c:pt>
              </c:strCache>
            </c:strRef>
          </c:tx>
          <c:spPr>
            <a:ln w="381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Sheet1!$H$2:$H$10</c:f>
              <c:numCache>
                <c:formatCode>General</c:formatCode>
                <c:ptCount val="9"/>
                <c:pt idx="0">
                  <c:v>0.99889799999999995</c:v>
                </c:pt>
                <c:pt idx="1">
                  <c:v>0.999417</c:v>
                </c:pt>
                <c:pt idx="2">
                  <c:v>0.999691</c:v>
                </c:pt>
                <c:pt idx="3">
                  <c:v>0.99983</c:v>
                </c:pt>
                <c:pt idx="4">
                  <c:v>0.99985900000000005</c:v>
                </c:pt>
                <c:pt idx="5">
                  <c:v>0.99993899999999991</c:v>
                </c:pt>
                <c:pt idx="6">
                  <c:v>0.99999299999999991</c:v>
                </c:pt>
                <c:pt idx="7">
                  <c:v>0.99999899999999997</c:v>
                </c:pt>
                <c:pt idx="8">
                  <c:v>0.99999699999999991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4F5-A94B-B973-D98694FBFA35}"/>
            </c:ext>
          </c:extLst>
        </c:ser>
        <c:ser>
          <c:idx val="4"/>
          <c:order val="4"/>
          <c:tx>
            <c:strRef>
              <c:f>Sheet1!$I$1</c:f>
              <c:strCache>
                <c:ptCount val="1"/>
                <c:pt idx="0">
                  <c:v>greedy_lower</c:v>
                </c:pt>
              </c:strCache>
            </c:strRef>
          </c:tx>
          <c:spPr>
            <a:ln w="38100" cap="rnd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Sheet1!$I$2:$I$10</c:f>
              <c:numCache>
                <c:formatCode>General</c:formatCode>
                <c:ptCount val="9"/>
                <c:pt idx="0">
                  <c:v>0.99074100000000009</c:v>
                </c:pt>
                <c:pt idx="1">
                  <c:v>0.99332700000000007</c:v>
                </c:pt>
                <c:pt idx="2">
                  <c:v>0.99568499999999993</c:v>
                </c:pt>
                <c:pt idx="3">
                  <c:v>0.99615200000000004</c:v>
                </c:pt>
                <c:pt idx="4">
                  <c:v>0.995973</c:v>
                </c:pt>
                <c:pt idx="5">
                  <c:v>0.9982049999999999</c:v>
                </c:pt>
                <c:pt idx="6">
                  <c:v>0.99604100000000007</c:v>
                </c:pt>
                <c:pt idx="7">
                  <c:v>0.99728499999999998</c:v>
                </c:pt>
                <c:pt idx="8">
                  <c:v>0.99609399999999992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4F5-A94B-B973-D98694FBFA35}"/>
            </c:ext>
          </c:extLst>
        </c:ser>
        <c:ser>
          <c:idx val="5"/>
          <c:order val="5"/>
          <c:tx>
            <c:strRef>
              <c:f>Sheet1!$J$1</c:f>
              <c:strCache>
                <c:ptCount val="1"/>
                <c:pt idx="0">
                  <c:v>greedy_upper</c:v>
                </c:pt>
              </c:strCache>
            </c:strRef>
          </c:tx>
          <c:spPr>
            <a:ln w="38100" cap="rnd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Sheet1!$J$2:$J$10</c:f>
              <c:numCache>
                <c:formatCode>General</c:formatCode>
                <c:ptCount val="9"/>
                <c:pt idx="0">
                  <c:v>0.99604300000000001</c:v>
                </c:pt>
                <c:pt idx="1">
                  <c:v>0.99751699999999999</c:v>
                </c:pt>
                <c:pt idx="2">
                  <c:v>0.99856900000000004</c:v>
                </c:pt>
                <c:pt idx="3">
                  <c:v>0.99863000000000002</c:v>
                </c:pt>
                <c:pt idx="4">
                  <c:v>0.99889099999999997</c:v>
                </c:pt>
                <c:pt idx="5">
                  <c:v>0.999753</c:v>
                </c:pt>
                <c:pt idx="6">
                  <c:v>0.99911899999999998</c:v>
                </c:pt>
                <c:pt idx="7">
                  <c:v>0.999533</c:v>
                </c:pt>
                <c:pt idx="8">
                  <c:v>0.99897000000000002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4F5-A94B-B973-D98694FBFA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68398543"/>
        <c:axId val="1468400175"/>
      </c:lineChart>
      <c:catAx>
        <c:axId val="14683985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8400175"/>
        <c:crosses val="autoZero"/>
        <c:auto val="1"/>
        <c:lblAlgn val="ctr"/>
        <c:lblOffset val="100"/>
        <c:noMultiLvlLbl val="1"/>
      </c:catAx>
      <c:valAx>
        <c:axId val="1468400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8398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ayout>
        <c:manualLayout>
          <c:xMode val="edge"/>
          <c:yMode val="edge"/>
          <c:x val="0.85482061854156077"/>
          <c:y val="0.78570303800915775"/>
          <c:w val="0.1155995230690999"/>
          <c:h val="0.11340914580123969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46C69-C8F1-492E-9316-9AB7C6225AF4}" type="datetimeFigureOut">
              <a:rPr lang="de-DE" smtClean="0"/>
              <a:t>02.10.19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E19FD-0356-4E38-81BF-CC2CC5DB7A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9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8B922-56C9-46FC-9595-9C2DEF7C3E2B}" type="datetimeFigureOut">
              <a:rPr lang="de-DE" smtClean="0"/>
              <a:t>02.10.19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1544D-F39A-4F55-BC21-9BE909A9BAC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9223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992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1496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720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827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733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2846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14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018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711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778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3614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86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4319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0488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144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4740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1912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32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290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5717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7716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017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827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064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9902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819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09650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1250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92339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3419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3876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5962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506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438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92390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5901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7400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445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8107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408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5163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876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4106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7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9539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781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07173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7591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5256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070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9740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12831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5737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73988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2057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0770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508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2448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915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2307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95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14"/>
          <p:cNvSpPr txBox="1"/>
          <p:nvPr userDrawn="1"/>
        </p:nvSpPr>
        <p:spPr>
          <a:xfrm>
            <a:off x="15485806" y="553475"/>
            <a:ext cx="7696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>
                <a:solidFill>
                  <a:schemeClr val="accent3"/>
                </a:solidFill>
              </a:rPr>
              <a:t>www.yourcompany.com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23390943" y="523978"/>
            <a:ext cx="442451" cy="4424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84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4"/>
          <p:cNvSpPr txBox="1"/>
          <p:nvPr userDrawn="1"/>
        </p:nvSpPr>
        <p:spPr>
          <a:xfrm>
            <a:off x="1138643" y="553475"/>
            <a:ext cx="7696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chemeClr val="accent3"/>
                </a:solidFill>
              </a:rPr>
              <a:t>www.yourcompany.com</a:t>
            </a:r>
          </a:p>
        </p:txBody>
      </p:sp>
      <p:sp>
        <p:nvSpPr>
          <p:cNvPr id="3" name="Oval 2"/>
          <p:cNvSpPr/>
          <p:nvPr userDrawn="1"/>
        </p:nvSpPr>
        <p:spPr>
          <a:xfrm>
            <a:off x="530942" y="523978"/>
            <a:ext cx="442451" cy="4424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15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95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3" r:id="rId2"/>
    <p:sldLayoutId id="2147483702" r:id="rId3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hautahi/IM-Evaluation" TargetMode="External"/><Relationship Id="rId4" Type="http://schemas.openxmlformats.org/officeDocument/2006/relationships/hyperlink" Target="https://hautahi.com/work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32"/>
          <p:cNvSpPr txBox="1"/>
          <p:nvPr/>
        </p:nvSpPr>
        <p:spPr>
          <a:xfrm>
            <a:off x="1059211" y="7628018"/>
            <a:ext cx="3431991" cy="15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Hautahi Kingi</a:t>
            </a:r>
            <a:br>
              <a:rPr lang="de-DE" sz="2800" b="1" dirty="0">
                <a:solidFill>
                  <a:schemeClr val="accent3"/>
                </a:solidFill>
                <a:latin typeface="Calibri Light" panose="020F0302020204030204" pitchFamily="34" charset="0"/>
                <a:ea typeface="Roboto"/>
                <a:cs typeface="Roboto"/>
                <a:sym typeface="Roboto"/>
              </a:rPr>
            </a:br>
            <a:r>
              <a:rPr lang="de-DE" sz="2800" dirty="0">
                <a:solidFill>
                  <a:schemeClr val="accent3"/>
                </a:solidFill>
                <a:latin typeface="Calibri Light" panose="020F0302020204030204" pitchFamily="34" charset="0"/>
              </a:rPr>
              <a:t>IMPAQ International</a:t>
            </a:r>
          </a:p>
          <a:p>
            <a:pPr algn="r">
              <a:lnSpc>
                <a:spcPct val="150000"/>
              </a:lnSpc>
            </a:pPr>
            <a:endParaRPr lang="de-DE" sz="2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</p:txBody>
      </p:sp>
      <p:sp>
        <p:nvSpPr>
          <p:cNvPr id="10" name="Textfeld 33"/>
          <p:cNvSpPr txBox="1"/>
          <p:nvPr/>
        </p:nvSpPr>
        <p:spPr>
          <a:xfrm>
            <a:off x="1059210" y="1306477"/>
            <a:ext cx="141744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Montserrat" panose="00000500000000000000" pitchFamily="50" charset="0"/>
              </a:rPr>
              <a:t>A Numerical Evaluation of the Accuracy of Influence Maximization Algorithms</a:t>
            </a:r>
          </a:p>
        </p:txBody>
      </p:sp>
      <p:sp>
        <p:nvSpPr>
          <p:cNvPr id="14" name="Textfeld 32">
            <a:extLst>
              <a:ext uri="{FF2B5EF4-FFF2-40B4-BE49-F238E27FC236}">
                <a16:creationId xmlns:a16="http://schemas.microsoft.com/office/drawing/2014/main" id="{48DE4601-B471-5245-978B-D89EF0B23EFB}"/>
              </a:ext>
            </a:extLst>
          </p:cNvPr>
          <p:cNvSpPr txBox="1"/>
          <p:nvPr/>
        </p:nvSpPr>
        <p:spPr>
          <a:xfrm>
            <a:off x="4491202" y="7628018"/>
            <a:ext cx="4457904" cy="217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Li-An Daniel Wang</a:t>
            </a:r>
            <a:br>
              <a:rPr lang="en-US" sz="2800" b="1" dirty="0">
                <a:solidFill>
                  <a:schemeClr val="accent3"/>
                </a:solidFill>
                <a:latin typeface="Calibri Light" panose="020F0302020204030204" pitchFamily="34" charset="0"/>
                <a:ea typeface="Roboto"/>
                <a:cs typeface="Roboto"/>
                <a:sym typeface="Roboto"/>
              </a:rPr>
            </a:br>
            <a:r>
              <a:rPr lang="en-US" sz="2800" dirty="0">
                <a:solidFill>
                  <a:schemeClr val="accent3"/>
                </a:solidFill>
                <a:latin typeface="Calibri Light" panose="020F0302020204030204" pitchFamily="34" charset="0"/>
              </a:rPr>
              <a:t>Sam Houston State University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622DA2-503C-7B47-A2A6-A925183C3A1D}"/>
              </a:ext>
            </a:extLst>
          </p:cNvPr>
          <p:cNvSpPr/>
          <p:nvPr/>
        </p:nvSpPr>
        <p:spPr>
          <a:xfrm>
            <a:off x="1166786" y="6669469"/>
            <a:ext cx="3868390" cy="99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feld 32">
            <a:extLst>
              <a:ext uri="{FF2B5EF4-FFF2-40B4-BE49-F238E27FC236}">
                <a16:creationId xmlns:a16="http://schemas.microsoft.com/office/drawing/2014/main" id="{092CE2AE-1C8C-704B-A30A-65FD5481A11D}"/>
              </a:ext>
            </a:extLst>
          </p:cNvPr>
          <p:cNvSpPr txBox="1"/>
          <p:nvPr/>
        </p:nvSpPr>
        <p:spPr>
          <a:xfrm>
            <a:off x="1059211" y="4992579"/>
            <a:ext cx="14646954" cy="166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600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3rd International Workshop on </a:t>
            </a:r>
            <a:r>
              <a:rPr lang="de-DE" sz="3600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MAISoN</a:t>
            </a:r>
            <a:r>
              <a:rPr lang="de-DE" sz="3600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, Santa Clara</a:t>
            </a:r>
            <a:br>
              <a:rPr lang="de-DE" sz="3600" b="1" dirty="0">
                <a:solidFill>
                  <a:schemeClr val="accent3"/>
                </a:solidFill>
                <a:latin typeface="Calibri Light" panose="020F0302020204030204" pitchFamily="34" charset="0"/>
                <a:ea typeface="Roboto"/>
                <a:cs typeface="Roboto"/>
                <a:sym typeface="Roboto"/>
              </a:rPr>
            </a:br>
            <a:r>
              <a:rPr lang="en-US" sz="3600" dirty="0">
                <a:solidFill>
                  <a:schemeClr val="accent3"/>
                </a:solidFill>
                <a:latin typeface="Calibri Light" panose="020F0302020204030204" pitchFamily="34" charset="0"/>
              </a:rPr>
              <a:t>October</a:t>
            </a:r>
            <a:r>
              <a:rPr lang="de-DE" sz="3600" dirty="0">
                <a:solidFill>
                  <a:schemeClr val="accent3"/>
                </a:solidFill>
                <a:latin typeface="Calibri Light" panose="020F0302020204030204" pitchFamily="34" charset="0"/>
              </a:rPr>
              <a:t> 2, 2019</a:t>
            </a:r>
          </a:p>
        </p:txBody>
      </p:sp>
      <p:sp>
        <p:nvSpPr>
          <p:cNvPr id="11" name="Textfeld 32">
            <a:extLst>
              <a:ext uri="{FF2B5EF4-FFF2-40B4-BE49-F238E27FC236}">
                <a16:creationId xmlns:a16="http://schemas.microsoft.com/office/drawing/2014/main" id="{7D622F38-6F9E-DE43-855A-8EFAF981747D}"/>
              </a:ext>
            </a:extLst>
          </p:cNvPr>
          <p:cNvSpPr txBox="1"/>
          <p:nvPr/>
        </p:nvSpPr>
        <p:spPr>
          <a:xfrm>
            <a:off x="9259652" y="7628018"/>
            <a:ext cx="4457904" cy="217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Tom Shafer</a:t>
            </a:r>
            <a:br>
              <a:rPr lang="en-US" sz="2800" b="1" dirty="0">
                <a:solidFill>
                  <a:schemeClr val="accent3"/>
                </a:solidFill>
                <a:latin typeface="Calibri Light" panose="020F0302020204030204" pitchFamily="34" charset="0"/>
                <a:ea typeface="Roboto"/>
                <a:cs typeface="Roboto"/>
                <a:sym typeface="Roboto"/>
              </a:rPr>
            </a:br>
            <a:r>
              <a:rPr lang="en-US" sz="2800" dirty="0">
                <a:solidFill>
                  <a:schemeClr val="accent3"/>
                </a:solidFill>
                <a:latin typeface="Calibri Light" panose="020F0302020204030204" pitchFamily="34" charset="0"/>
              </a:rPr>
              <a:t>Elder Research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A508CF-D4B1-9B40-ADE8-8D36C89145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5" t="6" r="31660" b="-687"/>
          <a:stretch/>
        </p:blipFill>
        <p:spPr>
          <a:xfrm>
            <a:off x="15233650" y="0"/>
            <a:ext cx="9144000" cy="13810127"/>
          </a:xfrm>
          <a:prstGeom prst="rect">
            <a:avLst/>
          </a:prstGeom>
        </p:spPr>
      </p:pic>
      <p:sp>
        <p:nvSpPr>
          <p:cNvPr id="15" name="Textfeld 32">
            <a:extLst>
              <a:ext uri="{FF2B5EF4-FFF2-40B4-BE49-F238E27FC236}">
                <a16:creationId xmlns:a16="http://schemas.microsoft.com/office/drawing/2014/main" id="{FC824B63-76F3-C04B-BD85-3AC6973AB43F}"/>
              </a:ext>
            </a:extLst>
          </p:cNvPr>
          <p:cNvSpPr txBox="1"/>
          <p:nvPr/>
        </p:nvSpPr>
        <p:spPr>
          <a:xfrm>
            <a:off x="1053219" y="8773723"/>
            <a:ext cx="3431991" cy="15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Minh Huynh</a:t>
            </a:r>
            <a:br>
              <a:rPr lang="de-DE" sz="2800" b="1" dirty="0">
                <a:solidFill>
                  <a:schemeClr val="accent3"/>
                </a:solidFill>
                <a:latin typeface="Calibri Light" panose="020F0302020204030204" pitchFamily="34" charset="0"/>
                <a:ea typeface="Roboto"/>
                <a:cs typeface="Roboto"/>
                <a:sym typeface="Roboto"/>
              </a:rPr>
            </a:br>
            <a:r>
              <a:rPr lang="de-DE" sz="2800" dirty="0">
                <a:solidFill>
                  <a:schemeClr val="accent3"/>
                </a:solidFill>
                <a:latin typeface="Calibri Light" panose="020F0302020204030204" pitchFamily="34" charset="0"/>
              </a:rPr>
              <a:t>IMPAQ International</a:t>
            </a:r>
          </a:p>
          <a:p>
            <a:pPr algn="r">
              <a:lnSpc>
                <a:spcPct val="150000"/>
              </a:lnSpc>
            </a:pPr>
            <a:endParaRPr lang="de-DE" sz="2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</p:txBody>
      </p:sp>
      <p:sp>
        <p:nvSpPr>
          <p:cNvPr id="16" name="Textfeld 32">
            <a:extLst>
              <a:ext uri="{FF2B5EF4-FFF2-40B4-BE49-F238E27FC236}">
                <a16:creationId xmlns:a16="http://schemas.microsoft.com/office/drawing/2014/main" id="{C609334F-96B3-DE46-A720-5CBF9B2B3CC8}"/>
              </a:ext>
            </a:extLst>
          </p:cNvPr>
          <p:cNvSpPr txBox="1"/>
          <p:nvPr/>
        </p:nvSpPr>
        <p:spPr>
          <a:xfrm>
            <a:off x="4485210" y="8773723"/>
            <a:ext cx="4457904" cy="217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Montserrat" panose="00000500000000000000" pitchFamily="50" charset="0"/>
                <a:sym typeface="Roboto"/>
              </a:rPr>
              <a:t>Mike Trinh</a:t>
            </a:r>
            <a:br>
              <a:rPr lang="en-US" sz="2800" b="1" dirty="0">
                <a:solidFill>
                  <a:schemeClr val="accent3"/>
                </a:solidFill>
                <a:latin typeface="Calibri Light" panose="020F0302020204030204" pitchFamily="34" charset="0"/>
                <a:ea typeface="Roboto"/>
                <a:cs typeface="Roboto"/>
                <a:sym typeface="Roboto"/>
              </a:rPr>
            </a:br>
            <a:r>
              <a:rPr lang="de-DE" sz="2800" dirty="0">
                <a:solidFill>
                  <a:schemeClr val="accent3"/>
                </a:solidFill>
                <a:latin typeface="Calibri Light" panose="020F0302020204030204" pitchFamily="34" charset="0"/>
              </a:rPr>
              <a:t>IMPAQ International</a:t>
            </a:r>
            <a:endParaRPr lang="en-US" sz="2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Textfeld 32">
            <a:extLst>
              <a:ext uri="{FF2B5EF4-FFF2-40B4-BE49-F238E27FC236}">
                <a16:creationId xmlns:a16="http://schemas.microsoft.com/office/drawing/2014/main" id="{9663976E-C1ED-2D44-A7B1-40047809BF3B}"/>
              </a:ext>
            </a:extLst>
          </p:cNvPr>
          <p:cNvSpPr txBox="1"/>
          <p:nvPr/>
        </p:nvSpPr>
        <p:spPr>
          <a:xfrm>
            <a:off x="9259652" y="8773723"/>
            <a:ext cx="4457904" cy="217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Montserrat" panose="00000500000000000000" pitchFamily="50" charset="0"/>
                <a:sym typeface="Roboto"/>
              </a:rPr>
              <a:t>Aaron Heuser</a:t>
            </a:r>
            <a:br>
              <a:rPr lang="en-US" sz="2800" b="1" dirty="0">
                <a:solidFill>
                  <a:schemeClr val="accent3"/>
                </a:solidFill>
                <a:latin typeface="Calibri Light" panose="020F0302020204030204" pitchFamily="34" charset="0"/>
                <a:ea typeface="Roboto"/>
                <a:cs typeface="Roboto"/>
                <a:sym typeface="Roboto"/>
              </a:rPr>
            </a:br>
            <a:r>
              <a:rPr lang="de-DE" sz="2800" dirty="0">
                <a:solidFill>
                  <a:schemeClr val="accent3"/>
                </a:solidFill>
                <a:latin typeface="Calibri Light" panose="020F0302020204030204" pitchFamily="34" charset="0"/>
              </a:rPr>
              <a:t>IMPAQ International</a:t>
            </a:r>
            <a:endParaRPr lang="en-US" sz="2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</p:txBody>
      </p:sp>
      <p:sp>
        <p:nvSpPr>
          <p:cNvPr id="12" name="Textfeld 32">
            <a:extLst>
              <a:ext uri="{FF2B5EF4-FFF2-40B4-BE49-F238E27FC236}">
                <a16:creationId xmlns:a16="http://schemas.microsoft.com/office/drawing/2014/main" id="{213AA03B-EB27-714F-9780-1BE489769FC4}"/>
              </a:ext>
            </a:extLst>
          </p:cNvPr>
          <p:cNvSpPr txBox="1"/>
          <p:nvPr/>
        </p:nvSpPr>
        <p:spPr>
          <a:xfrm>
            <a:off x="1059211" y="9946322"/>
            <a:ext cx="343199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George Rochester</a:t>
            </a:r>
            <a:br>
              <a:rPr lang="de-DE" sz="2800" b="1" dirty="0">
                <a:solidFill>
                  <a:schemeClr val="accent3"/>
                </a:solidFill>
                <a:latin typeface="Calibri Light" panose="020F0302020204030204" pitchFamily="34" charset="0"/>
                <a:ea typeface="Roboto"/>
                <a:cs typeface="Roboto"/>
                <a:sym typeface="Roboto"/>
              </a:rPr>
            </a:br>
            <a:r>
              <a:rPr lang="de-DE" sz="2800" dirty="0">
                <a:solidFill>
                  <a:schemeClr val="accent3"/>
                </a:solidFill>
                <a:latin typeface="Calibri Light" panose="020F0302020204030204" pitchFamily="34" charset="0"/>
              </a:rPr>
              <a:t>U.S. Food </a:t>
            </a:r>
            <a:r>
              <a:rPr lang="de-DE" sz="2800" dirty="0" err="1">
                <a:solidFill>
                  <a:schemeClr val="accent3"/>
                </a:solidFill>
                <a:latin typeface="Calibri Light" panose="020F0302020204030204" pitchFamily="34" charset="0"/>
              </a:rPr>
              <a:t>and</a:t>
            </a:r>
            <a:r>
              <a:rPr lang="de-DE" sz="2800" dirty="0">
                <a:solidFill>
                  <a:schemeClr val="accent3"/>
                </a:solidFill>
                <a:latin typeface="Calibri Light" panose="020F0302020204030204" pitchFamily="34" charset="0"/>
              </a:rPr>
              <a:t> Drug Administration</a:t>
            </a:r>
          </a:p>
          <a:p>
            <a:pPr algn="r">
              <a:lnSpc>
                <a:spcPct val="150000"/>
              </a:lnSpc>
            </a:pPr>
            <a:endParaRPr lang="de-DE" sz="2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</p:txBody>
      </p:sp>
      <p:sp>
        <p:nvSpPr>
          <p:cNvPr id="18" name="Textfeld 32">
            <a:extLst>
              <a:ext uri="{FF2B5EF4-FFF2-40B4-BE49-F238E27FC236}">
                <a16:creationId xmlns:a16="http://schemas.microsoft.com/office/drawing/2014/main" id="{BAE3996B-2B43-404C-8218-5411C41A17A7}"/>
              </a:ext>
            </a:extLst>
          </p:cNvPr>
          <p:cNvSpPr txBox="1"/>
          <p:nvPr/>
        </p:nvSpPr>
        <p:spPr>
          <a:xfrm>
            <a:off x="4479218" y="9930832"/>
            <a:ext cx="343199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Antonio </a:t>
            </a:r>
            <a:r>
              <a:rPr lang="de-DE" sz="2800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Paredes</a:t>
            </a:r>
            <a:br>
              <a:rPr lang="de-DE" sz="2800" b="1" dirty="0">
                <a:solidFill>
                  <a:schemeClr val="accent3"/>
                </a:solidFill>
                <a:latin typeface="Calibri Light" panose="020F0302020204030204" pitchFamily="34" charset="0"/>
                <a:ea typeface="Roboto"/>
                <a:cs typeface="Roboto"/>
                <a:sym typeface="Roboto"/>
              </a:rPr>
            </a:br>
            <a:r>
              <a:rPr lang="de-DE" sz="2800" dirty="0">
                <a:solidFill>
                  <a:schemeClr val="accent3"/>
                </a:solidFill>
                <a:latin typeface="Calibri Light" panose="020F0302020204030204" pitchFamily="34" charset="0"/>
              </a:rPr>
              <a:t>U.S. Food </a:t>
            </a:r>
            <a:r>
              <a:rPr lang="de-DE" sz="2800" dirty="0" err="1">
                <a:solidFill>
                  <a:schemeClr val="accent3"/>
                </a:solidFill>
                <a:latin typeface="Calibri Light" panose="020F0302020204030204" pitchFamily="34" charset="0"/>
              </a:rPr>
              <a:t>and</a:t>
            </a:r>
            <a:r>
              <a:rPr lang="de-DE" sz="2800" dirty="0">
                <a:solidFill>
                  <a:schemeClr val="accent3"/>
                </a:solidFill>
                <a:latin typeface="Calibri Light" panose="020F0302020204030204" pitchFamily="34" charset="0"/>
              </a:rPr>
              <a:t> Drug Administration</a:t>
            </a:r>
          </a:p>
          <a:p>
            <a:pPr algn="r">
              <a:lnSpc>
                <a:spcPct val="150000"/>
              </a:lnSpc>
            </a:pPr>
            <a:endParaRPr lang="de-DE" sz="2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</p:txBody>
      </p:sp>
      <p:sp>
        <p:nvSpPr>
          <p:cNvPr id="20" name="Textfeld 32">
            <a:extLst>
              <a:ext uri="{FF2B5EF4-FFF2-40B4-BE49-F238E27FC236}">
                <a16:creationId xmlns:a16="http://schemas.microsoft.com/office/drawing/2014/main" id="{DA0A4966-622E-6E42-A2C0-DAE0B52B7801}"/>
              </a:ext>
            </a:extLst>
          </p:cNvPr>
          <p:cNvSpPr txBox="1"/>
          <p:nvPr/>
        </p:nvSpPr>
        <p:spPr>
          <a:xfrm>
            <a:off x="1047227" y="11840973"/>
            <a:ext cx="10597926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Latest</a:t>
            </a:r>
            <a:r>
              <a:rPr lang="de-DE" sz="2800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 Paper Version: </a:t>
            </a:r>
            <a:r>
              <a:rPr lang="de-DE" sz="2800" b="1" dirty="0">
                <a:solidFill>
                  <a:schemeClr val="accent3"/>
                </a:solidFill>
                <a:latin typeface="Calibri Light" panose="020F0302020204030204" pitchFamily="34" charset="0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hautahi.com/work</a:t>
            </a:r>
            <a:endParaRPr lang="de-DE" sz="2800" b="1" dirty="0">
              <a:solidFill>
                <a:schemeClr val="accent3"/>
              </a:solidFill>
              <a:latin typeface="Calibri Light" panose="020F0302020204030204" pitchFamily="34" charset="0"/>
              <a:sym typeface="Roboto"/>
            </a:endParaRPr>
          </a:p>
          <a:p>
            <a:r>
              <a:rPr lang="de-DE" sz="2800" b="1" dirty="0">
                <a:latin typeface="Montserrat" panose="00000500000000000000" pitchFamily="50" charset="0"/>
                <a:sym typeface="Roboto"/>
              </a:rPr>
              <a:t>Code: </a:t>
            </a:r>
            <a:r>
              <a:rPr lang="de-DE" sz="2800" b="1" dirty="0">
                <a:solidFill>
                  <a:schemeClr val="accent3"/>
                </a:solidFill>
                <a:latin typeface="Calibri Light" panose="020F0302020204030204" pitchFamily="34" charset="0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github.com/hautahi/IM-Evaluation</a:t>
            </a:r>
            <a:br>
              <a:rPr lang="de-DE" sz="2800" b="1" dirty="0">
                <a:solidFill>
                  <a:schemeClr val="accent3"/>
                </a:solidFill>
                <a:latin typeface="Calibri Light" panose="020F0302020204030204" pitchFamily="34" charset="0"/>
                <a:ea typeface="Roboto"/>
                <a:cs typeface="Roboto"/>
                <a:sym typeface="Roboto"/>
              </a:rPr>
            </a:br>
            <a:endParaRPr lang="de-DE" sz="2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algn="r">
              <a:lnSpc>
                <a:spcPct val="150000"/>
              </a:lnSpc>
            </a:pPr>
            <a:endParaRPr lang="de-DE" sz="2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97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Influence Maximization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283D580C-F955-9045-BA10-7C1B62AD624B}"/>
              </a:ext>
            </a:extLst>
          </p:cNvPr>
          <p:cNvSpPr/>
          <p:nvPr/>
        </p:nvSpPr>
        <p:spPr>
          <a:xfrm>
            <a:off x="6561239" y="1047974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BD4F7B3-8FEE-8F48-B2CA-9AB073503CF9}"/>
              </a:ext>
            </a:extLst>
          </p:cNvPr>
          <p:cNvSpPr/>
          <p:nvPr/>
        </p:nvSpPr>
        <p:spPr>
          <a:xfrm>
            <a:off x="7161871" y="97625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CEB650D1-6F11-5A49-8F45-542274E2B9D1}"/>
              </a:ext>
            </a:extLst>
          </p:cNvPr>
          <p:cNvSpPr/>
          <p:nvPr/>
        </p:nvSpPr>
        <p:spPr>
          <a:xfrm>
            <a:off x="4511316" y="1132242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0A2F22D-F990-3F48-BB1B-0B79CA892AC0}"/>
              </a:ext>
            </a:extLst>
          </p:cNvPr>
          <p:cNvCxnSpPr>
            <a:cxnSpLocks/>
            <a:stCxn id="296" idx="5"/>
          </p:cNvCxnSpPr>
          <p:nvPr/>
        </p:nvCxnSpPr>
        <p:spPr>
          <a:xfrm>
            <a:off x="2805855" y="7907695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C4BADCE-7F07-2044-A230-BE450A51FDC7}"/>
              </a:ext>
            </a:extLst>
          </p:cNvPr>
          <p:cNvCxnSpPr>
            <a:cxnSpLocks/>
            <a:stCxn id="298" idx="6"/>
            <a:endCxn id="294" idx="2"/>
          </p:cNvCxnSpPr>
          <p:nvPr/>
        </p:nvCxnSpPr>
        <p:spPr>
          <a:xfrm flipV="1">
            <a:off x="2527124" y="8435790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7A2CDC2B-84E2-0F4C-B567-455E250FFEE5}"/>
              </a:ext>
            </a:extLst>
          </p:cNvPr>
          <p:cNvCxnSpPr>
            <a:cxnSpLocks/>
            <a:stCxn id="301" idx="7"/>
            <a:endCxn id="294" idx="4"/>
          </p:cNvCxnSpPr>
          <p:nvPr/>
        </p:nvCxnSpPr>
        <p:spPr>
          <a:xfrm flipV="1">
            <a:off x="2398480" y="8677837"/>
            <a:ext cx="639637" cy="7073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BFB4A3E3-D302-6148-B4B5-6958E9F7F71E}"/>
              </a:ext>
            </a:extLst>
          </p:cNvPr>
          <p:cNvCxnSpPr>
            <a:cxnSpLocks/>
            <a:stCxn id="289" idx="1"/>
            <a:endCxn id="294" idx="4"/>
          </p:cNvCxnSpPr>
          <p:nvPr/>
        </p:nvCxnSpPr>
        <p:spPr>
          <a:xfrm flipV="1">
            <a:off x="3029247" y="8677837"/>
            <a:ext cx="8870" cy="994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904F4F57-36AE-4841-A17F-44DFC8C68ED7}"/>
              </a:ext>
            </a:extLst>
          </p:cNvPr>
          <p:cNvCxnSpPr>
            <a:cxnSpLocks/>
            <a:stCxn id="297" idx="3"/>
            <a:endCxn id="294" idx="7"/>
          </p:cNvCxnSpPr>
          <p:nvPr/>
        </p:nvCxnSpPr>
        <p:spPr>
          <a:xfrm flipH="1">
            <a:off x="3209270" y="7827014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BCCC39C1-AB5C-A34A-87D5-81DD38F791D4}"/>
              </a:ext>
            </a:extLst>
          </p:cNvPr>
          <p:cNvCxnSpPr>
            <a:cxnSpLocks/>
            <a:stCxn id="297" idx="2"/>
            <a:endCxn id="296" idx="6"/>
          </p:cNvCxnSpPr>
          <p:nvPr/>
        </p:nvCxnSpPr>
        <p:spPr>
          <a:xfrm flipH="1">
            <a:off x="2876749" y="7655861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>
            <a:extLst>
              <a:ext uri="{FF2B5EF4-FFF2-40B4-BE49-F238E27FC236}">
                <a16:creationId xmlns:a16="http://schemas.microsoft.com/office/drawing/2014/main" id="{C95D535D-8BDF-2A4F-ABCD-114452360D4A}"/>
              </a:ext>
            </a:extLst>
          </p:cNvPr>
          <p:cNvSpPr/>
          <p:nvPr/>
        </p:nvSpPr>
        <p:spPr>
          <a:xfrm>
            <a:off x="2392655" y="749449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CA534E97-8023-6B4B-94A3-7409BA13C544}"/>
              </a:ext>
            </a:extLst>
          </p:cNvPr>
          <p:cNvCxnSpPr>
            <a:cxnSpLocks/>
            <a:stCxn id="293" idx="2"/>
            <a:endCxn id="294" idx="6"/>
          </p:cNvCxnSpPr>
          <p:nvPr/>
        </p:nvCxnSpPr>
        <p:spPr>
          <a:xfrm flipH="1">
            <a:off x="3280164" y="8301320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FAB102-B5EF-4245-B791-F9546994633F}"/>
              </a:ext>
            </a:extLst>
          </p:cNvPr>
          <p:cNvCxnSpPr>
            <a:cxnSpLocks/>
            <a:stCxn id="316" idx="2"/>
            <a:endCxn id="297" idx="6"/>
          </p:cNvCxnSpPr>
          <p:nvPr/>
        </p:nvCxnSpPr>
        <p:spPr>
          <a:xfrm flipH="1">
            <a:off x="3737362" y="7524011"/>
            <a:ext cx="411450" cy="1318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74B5502D-7856-3E44-892C-6D5FECC417FC}"/>
              </a:ext>
            </a:extLst>
          </p:cNvPr>
          <p:cNvCxnSpPr>
            <a:cxnSpLocks/>
            <a:stCxn id="316" idx="4"/>
            <a:endCxn id="293" idx="7"/>
          </p:cNvCxnSpPr>
          <p:nvPr/>
        </p:nvCxnSpPr>
        <p:spPr>
          <a:xfrm flipH="1">
            <a:off x="3908514" y="7766058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C4DD988E-CB8A-EA47-8CA9-2BC5A281D968}"/>
              </a:ext>
            </a:extLst>
          </p:cNvPr>
          <p:cNvCxnSpPr>
            <a:cxnSpLocks/>
            <a:stCxn id="316" idx="5"/>
            <a:endCxn id="319" idx="0"/>
          </p:cNvCxnSpPr>
          <p:nvPr/>
        </p:nvCxnSpPr>
        <p:spPr>
          <a:xfrm>
            <a:off x="4562012" y="7695164"/>
            <a:ext cx="313866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C2E27BED-30E6-D449-BBE8-A43E49846432}"/>
              </a:ext>
            </a:extLst>
          </p:cNvPr>
          <p:cNvCxnSpPr>
            <a:cxnSpLocks/>
            <a:stCxn id="290" idx="7"/>
            <a:endCxn id="319" idx="3"/>
          </p:cNvCxnSpPr>
          <p:nvPr/>
        </p:nvCxnSpPr>
        <p:spPr>
          <a:xfrm flipV="1">
            <a:off x="4293994" y="8472473"/>
            <a:ext cx="410731" cy="33900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3DE443A0-C8EC-F540-9305-4F9AD0EC840C}"/>
              </a:ext>
            </a:extLst>
          </p:cNvPr>
          <p:cNvCxnSpPr>
            <a:cxnSpLocks/>
            <a:stCxn id="290" idx="4"/>
            <a:endCxn id="291" idx="0"/>
          </p:cNvCxnSpPr>
          <p:nvPr/>
        </p:nvCxnSpPr>
        <p:spPr>
          <a:xfrm flipH="1">
            <a:off x="3979407" y="9224681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F815AC74-FAA0-8B48-827E-4BC2D95A68CF}"/>
              </a:ext>
            </a:extLst>
          </p:cNvPr>
          <p:cNvCxnSpPr>
            <a:cxnSpLocks/>
            <a:stCxn id="305" idx="1"/>
            <a:endCxn id="293" idx="5"/>
          </p:cNvCxnSpPr>
          <p:nvPr/>
        </p:nvCxnSpPr>
        <p:spPr>
          <a:xfrm flipH="1" flipV="1">
            <a:off x="3908514" y="8472473"/>
            <a:ext cx="1074116" cy="8858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Oval 289">
            <a:extLst>
              <a:ext uri="{FF2B5EF4-FFF2-40B4-BE49-F238E27FC236}">
                <a16:creationId xmlns:a16="http://schemas.microsoft.com/office/drawing/2014/main" id="{708C46F2-1047-BC48-BD1E-3CF8B6F13DF8}"/>
              </a:ext>
            </a:extLst>
          </p:cNvPr>
          <p:cNvSpPr/>
          <p:nvPr/>
        </p:nvSpPr>
        <p:spPr>
          <a:xfrm>
            <a:off x="3880794" y="874058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37D86089-7BC6-5840-84E4-08E69369232E}"/>
              </a:ext>
            </a:extLst>
          </p:cNvPr>
          <p:cNvSpPr/>
          <p:nvPr/>
        </p:nvSpPr>
        <p:spPr>
          <a:xfrm>
            <a:off x="3495314" y="805927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8C4A16F-AB27-7743-B2F4-70D1248D3D1C}"/>
              </a:ext>
            </a:extLst>
          </p:cNvPr>
          <p:cNvCxnSpPr>
            <a:cxnSpLocks/>
            <a:stCxn id="289" idx="2"/>
            <a:endCxn id="301" idx="6"/>
          </p:cNvCxnSpPr>
          <p:nvPr/>
        </p:nvCxnSpPr>
        <p:spPr>
          <a:xfrm flipH="1" flipV="1">
            <a:off x="2469374" y="9556373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8DD082-4288-BE47-B88B-43A075B7F109}"/>
              </a:ext>
            </a:extLst>
          </p:cNvPr>
          <p:cNvCxnSpPr>
            <a:cxnSpLocks/>
            <a:stCxn id="295" idx="3"/>
            <a:endCxn id="319" idx="0"/>
          </p:cNvCxnSpPr>
          <p:nvPr/>
        </p:nvCxnSpPr>
        <p:spPr>
          <a:xfrm flipH="1">
            <a:off x="4875878" y="7665648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30FE87-9BB9-8A4E-91E3-8F9DD3F07081}"/>
              </a:ext>
            </a:extLst>
          </p:cNvPr>
          <p:cNvCxnSpPr>
            <a:cxnSpLocks/>
            <a:stCxn id="295" idx="5"/>
            <a:endCxn id="308" idx="0"/>
          </p:cNvCxnSpPr>
          <p:nvPr/>
        </p:nvCxnSpPr>
        <p:spPr>
          <a:xfrm>
            <a:off x="5486304" y="7665648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2DD43A5-BFD1-0F4A-BC27-155083289C37}"/>
              </a:ext>
            </a:extLst>
          </p:cNvPr>
          <p:cNvCxnSpPr>
            <a:cxnSpLocks/>
            <a:stCxn id="319" idx="5"/>
            <a:endCxn id="308" idx="2"/>
          </p:cNvCxnSpPr>
          <p:nvPr/>
        </p:nvCxnSpPr>
        <p:spPr>
          <a:xfrm>
            <a:off x="5047031" y="8472473"/>
            <a:ext cx="511082" cy="2053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759E7E7-CB03-F34C-9B59-F647951A1D61}"/>
              </a:ext>
            </a:extLst>
          </p:cNvPr>
          <p:cNvCxnSpPr>
            <a:cxnSpLocks/>
            <a:stCxn id="305" idx="0"/>
            <a:endCxn id="308" idx="3"/>
          </p:cNvCxnSpPr>
          <p:nvPr/>
        </p:nvCxnSpPr>
        <p:spPr>
          <a:xfrm flipV="1">
            <a:off x="5153783" y="8848984"/>
            <a:ext cx="475224" cy="4384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C9977C4-05B5-4F49-9988-AE9FB58B807E}"/>
              </a:ext>
            </a:extLst>
          </p:cNvPr>
          <p:cNvCxnSpPr>
            <a:cxnSpLocks/>
            <a:stCxn id="319" idx="7"/>
            <a:endCxn id="311" idx="3"/>
          </p:cNvCxnSpPr>
          <p:nvPr/>
        </p:nvCxnSpPr>
        <p:spPr>
          <a:xfrm flipV="1">
            <a:off x="5047031" y="8060090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614F8A-EB79-2744-8A85-2FED8F62F5D8}"/>
              </a:ext>
            </a:extLst>
          </p:cNvPr>
          <p:cNvCxnSpPr>
            <a:cxnSpLocks/>
            <a:stCxn id="295" idx="6"/>
            <a:endCxn id="312" idx="2"/>
          </p:cNvCxnSpPr>
          <p:nvPr/>
        </p:nvCxnSpPr>
        <p:spPr>
          <a:xfrm flipV="1">
            <a:off x="5557198" y="7135905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4740FE-B410-FF4B-A3AB-E85174E76087}"/>
              </a:ext>
            </a:extLst>
          </p:cNvPr>
          <p:cNvCxnSpPr>
            <a:cxnSpLocks/>
            <a:stCxn id="311" idx="0"/>
            <a:endCxn id="312" idx="3"/>
          </p:cNvCxnSpPr>
          <p:nvPr/>
        </p:nvCxnSpPr>
        <p:spPr>
          <a:xfrm flipV="1">
            <a:off x="6041287" y="7307058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158DB3F-D72F-2641-AE6B-D2196831A320}"/>
              </a:ext>
            </a:extLst>
          </p:cNvPr>
          <p:cNvCxnSpPr>
            <a:cxnSpLocks/>
            <a:stCxn id="305" idx="3"/>
            <a:endCxn id="291" idx="6"/>
          </p:cNvCxnSpPr>
          <p:nvPr/>
        </p:nvCxnSpPr>
        <p:spPr>
          <a:xfrm flipH="1">
            <a:off x="4221454" y="9700636"/>
            <a:ext cx="761176" cy="529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F9BD13-D796-944D-B1B3-15C4ABE263BE}"/>
              </a:ext>
            </a:extLst>
          </p:cNvPr>
          <p:cNvCxnSpPr>
            <a:cxnSpLocks/>
            <a:stCxn id="292" idx="4"/>
            <a:endCxn id="289" idx="7"/>
          </p:cNvCxnSpPr>
          <p:nvPr/>
        </p:nvCxnSpPr>
        <p:spPr>
          <a:xfrm flipH="1">
            <a:off x="3371553" y="9296399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9ED99A1-F7C3-264D-8E64-F480B71EDDF9}"/>
              </a:ext>
            </a:extLst>
          </p:cNvPr>
          <p:cNvCxnSpPr>
            <a:cxnSpLocks/>
            <a:stCxn id="289" idx="4"/>
            <a:endCxn id="299" idx="0"/>
          </p:cNvCxnSpPr>
          <p:nvPr/>
        </p:nvCxnSpPr>
        <p:spPr>
          <a:xfrm>
            <a:off x="3200400" y="10085293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7561D8D-2B6A-844C-ADB1-3DFFAFFFEB1E}"/>
              </a:ext>
            </a:extLst>
          </p:cNvPr>
          <p:cNvCxnSpPr>
            <a:cxnSpLocks/>
            <a:stCxn id="291" idx="3"/>
            <a:endCxn id="299" idx="0"/>
          </p:cNvCxnSpPr>
          <p:nvPr/>
        </p:nvCxnSpPr>
        <p:spPr>
          <a:xfrm flipH="1">
            <a:off x="3539219" y="9924749"/>
            <a:ext cx="269035" cy="6804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71B6147-1DF1-424B-8B2C-CBD499FF7073}"/>
              </a:ext>
            </a:extLst>
          </p:cNvPr>
          <p:cNvCxnSpPr>
            <a:cxnSpLocks/>
            <a:stCxn id="315" idx="1"/>
            <a:endCxn id="314" idx="5"/>
          </p:cNvCxnSpPr>
          <p:nvPr/>
        </p:nvCxnSpPr>
        <p:spPr>
          <a:xfrm flipH="1" flipV="1">
            <a:off x="4480869" y="11108093"/>
            <a:ext cx="101341" cy="2852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C6C582B-C70E-4F4C-8ADB-7829E9163BFE}"/>
              </a:ext>
            </a:extLst>
          </p:cNvPr>
          <p:cNvCxnSpPr>
            <a:cxnSpLocks/>
            <a:stCxn id="314" idx="1"/>
            <a:endCxn id="291" idx="4"/>
          </p:cNvCxnSpPr>
          <p:nvPr/>
        </p:nvCxnSpPr>
        <p:spPr>
          <a:xfrm flipH="1" flipV="1">
            <a:off x="3979407" y="9995643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861959C-4004-9A40-88DD-2AE1FE3D39E4}"/>
              </a:ext>
            </a:extLst>
          </p:cNvPr>
          <p:cNvCxnSpPr>
            <a:cxnSpLocks/>
            <a:stCxn id="307" idx="1"/>
            <a:endCxn id="291" idx="5"/>
          </p:cNvCxnSpPr>
          <p:nvPr/>
        </p:nvCxnSpPr>
        <p:spPr>
          <a:xfrm flipH="1" flipV="1">
            <a:off x="4150560" y="9924749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F8C9ABD-B9B2-5B4B-AD94-22D67C228A43}"/>
              </a:ext>
            </a:extLst>
          </p:cNvPr>
          <p:cNvCxnSpPr>
            <a:cxnSpLocks/>
            <a:stCxn id="304" idx="0"/>
            <a:endCxn id="305" idx="5"/>
          </p:cNvCxnSpPr>
          <p:nvPr/>
        </p:nvCxnSpPr>
        <p:spPr>
          <a:xfrm flipH="1" flipV="1">
            <a:off x="5324936" y="9700636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809801D-E92A-BE46-B134-4BB94805722E}"/>
              </a:ext>
            </a:extLst>
          </p:cNvPr>
          <p:cNvCxnSpPr>
            <a:cxnSpLocks/>
            <a:stCxn id="310" idx="0"/>
            <a:endCxn id="309" idx="4"/>
          </p:cNvCxnSpPr>
          <p:nvPr/>
        </p:nvCxnSpPr>
        <p:spPr>
          <a:xfrm flipV="1">
            <a:off x="6579167" y="8059266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E36428C-BC20-DA49-9976-505D76552DCE}"/>
              </a:ext>
            </a:extLst>
          </p:cNvPr>
          <p:cNvCxnSpPr>
            <a:cxnSpLocks/>
            <a:stCxn id="318" idx="1"/>
            <a:endCxn id="309" idx="6"/>
          </p:cNvCxnSpPr>
          <p:nvPr/>
        </p:nvCxnSpPr>
        <p:spPr>
          <a:xfrm flipH="1" flipV="1">
            <a:off x="6964648" y="7817219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C34DDA3-701E-A84E-BEF4-7E551D3693AD}"/>
              </a:ext>
            </a:extLst>
          </p:cNvPr>
          <p:cNvCxnSpPr>
            <a:cxnSpLocks/>
            <a:stCxn id="310" idx="5"/>
            <a:endCxn id="320" idx="1"/>
          </p:cNvCxnSpPr>
          <p:nvPr/>
        </p:nvCxnSpPr>
        <p:spPr>
          <a:xfrm>
            <a:off x="6750320" y="8759334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BF2DDE8-E07A-0145-9C87-9C547056E313}"/>
              </a:ext>
            </a:extLst>
          </p:cNvPr>
          <p:cNvCxnSpPr>
            <a:cxnSpLocks/>
            <a:stCxn id="320" idx="0"/>
            <a:endCxn id="309" idx="5"/>
          </p:cNvCxnSpPr>
          <p:nvPr/>
        </p:nvCxnSpPr>
        <p:spPr>
          <a:xfrm flipH="1" flipV="1">
            <a:off x="6893754" y="7988372"/>
            <a:ext cx="510164" cy="9673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F97BC52-5B6B-5C4F-957B-C70A89CCF2AE}"/>
              </a:ext>
            </a:extLst>
          </p:cNvPr>
          <p:cNvCxnSpPr>
            <a:cxnSpLocks/>
            <a:stCxn id="320" idx="2"/>
            <a:endCxn id="306" idx="6"/>
          </p:cNvCxnSpPr>
          <p:nvPr/>
        </p:nvCxnSpPr>
        <p:spPr>
          <a:xfrm flipH="1">
            <a:off x="6256443" y="9197786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B67A546-386B-3F4D-9F38-A268FE2D710C}"/>
              </a:ext>
            </a:extLst>
          </p:cNvPr>
          <p:cNvCxnSpPr>
            <a:cxnSpLocks/>
            <a:stCxn id="303" idx="0"/>
            <a:endCxn id="306" idx="5"/>
          </p:cNvCxnSpPr>
          <p:nvPr/>
        </p:nvCxnSpPr>
        <p:spPr>
          <a:xfrm flipH="1" flipV="1">
            <a:off x="6185549" y="9619955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1F93B54-48F6-5F45-9352-697D270F09CE}"/>
              </a:ext>
            </a:extLst>
          </p:cNvPr>
          <p:cNvCxnSpPr>
            <a:cxnSpLocks/>
            <a:stCxn id="305" idx="6"/>
            <a:endCxn id="306" idx="2"/>
          </p:cNvCxnSpPr>
          <p:nvPr/>
        </p:nvCxnSpPr>
        <p:spPr>
          <a:xfrm flipV="1">
            <a:off x="5395830" y="9448802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A368CF-9327-DC4B-A11A-D212BB57A3E2}"/>
              </a:ext>
            </a:extLst>
          </p:cNvPr>
          <p:cNvCxnSpPr>
            <a:cxnSpLocks/>
            <a:stCxn id="320" idx="4"/>
            <a:endCxn id="313" idx="0"/>
          </p:cNvCxnSpPr>
          <p:nvPr/>
        </p:nvCxnSpPr>
        <p:spPr>
          <a:xfrm>
            <a:off x="7403918" y="9439833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E3B93CD-C8AD-D54A-BC48-BAB6781DDFA9}"/>
              </a:ext>
            </a:extLst>
          </p:cNvPr>
          <p:cNvCxnSpPr>
            <a:cxnSpLocks/>
            <a:stCxn id="308" idx="6"/>
            <a:endCxn id="310" idx="2"/>
          </p:cNvCxnSpPr>
          <p:nvPr/>
        </p:nvCxnSpPr>
        <p:spPr>
          <a:xfrm flipV="1">
            <a:off x="6042207" y="8588181"/>
            <a:ext cx="294913" cy="896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120AC54-C529-8B47-A27B-CC267EFB0627}"/>
              </a:ext>
            </a:extLst>
          </p:cNvPr>
          <p:cNvCxnSpPr>
            <a:cxnSpLocks/>
            <a:stCxn id="304" idx="5"/>
            <a:endCxn id="302" idx="1"/>
          </p:cNvCxnSpPr>
          <p:nvPr/>
        </p:nvCxnSpPr>
        <p:spPr>
          <a:xfrm>
            <a:off x="5728351" y="10399884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AFB8FD-AA00-7F4A-BF0C-FD9669F95873}"/>
              </a:ext>
            </a:extLst>
          </p:cNvPr>
          <p:cNvCxnSpPr>
            <a:cxnSpLocks/>
            <a:stCxn id="307" idx="5"/>
            <a:endCxn id="302" idx="2"/>
          </p:cNvCxnSpPr>
          <p:nvPr/>
        </p:nvCxnSpPr>
        <p:spPr>
          <a:xfrm>
            <a:off x="4975311" y="10534354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FFE658-63BA-7D41-AFF0-B4962FD78DFB}"/>
              </a:ext>
            </a:extLst>
          </p:cNvPr>
          <p:cNvCxnSpPr>
            <a:cxnSpLocks/>
            <a:stCxn id="305" idx="4"/>
            <a:endCxn id="307" idx="7"/>
          </p:cNvCxnSpPr>
          <p:nvPr/>
        </p:nvCxnSpPr>
        <p:spPr>
          <a:xfrm flipH="1">
            <a:off x="4975311" y="9771530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8ADB045-412B-494E-932C-1B49ACF44847}"/>
              </a:ext>
            </a:extLst>
          </p:cNvPr>
          <p:cNvCxnSpPr>
            <a:cxnSpLocks/>
            <a:stCxn id="319" idx="4"/>
            <a:endCxn id="305" idx="0"/>
          </p:cNvCxnSpPr>
          <p:nvPr/>
        </p:nvCxnSpPr>
        <p:spPr>
          <a:xfrm>
            <a:off x="4875878" y="8543367"/>
            <a:ext cx="277905" cy="7440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100FFC5-FAF6-8D42-A583-84EEA924E3B1}"/>
              </a:ext>
            </a:extLst>
          </p:cNvPr>
          <p:cNvCxnSpPr>
            <a:cxnSpLocks/>
            <a:stCxn id="300" idx="1"/>
            <a:endCxn id="303" idx="5"/>
          </p:cNvCxnSpPr>
          <p:nvPr/>
        </p:nvCxnSpPr>
        <p:spPr>
          <a:xfrm flipH="1" flipV="1">
            <a:off x="6427595" y="10265414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DFE6B26-677B-2A4F-81CD-54418DC87F62}"/>
              </a:ext>
            </a:extLst>
          </p:cNvPr>
          <p:cNvCxnSpPr>
            <a:cxnSpLocks/>
            <a:stCxn id="317" idx="2"/>
            <a:endCxn id="320" idx="6"/>
          </p:cNvCxnSpPr>
          <p:nvPr/>
        </p:nvCxnSpPr>
        <p:spPr>
          <a:xfrm flipH="1">
            <a:off x="7645965" y="9063316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3F7C11A-C6CB-A940-B22D-4DDDA1378195}"/>
              </a:ext>
            </a:extLst>
          </p:cNvPr>
          <p:cNvCxnSpPr>
            <a:cxnSpLocks/>
            <a:stCxn id="316" idx="7"/>
            <a:endCxn id="104" idx="4"/>
          </p:cNvCxnSpPr>
          <p:nvPr/>
        </p:nvCxnSpPr>
        <p:spPr>
          <a:xfrm flipV="1">
            <a:off x="4562012" y="7030954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A15842-FBAD-9848-B37C-35E41B281727}"/>
              </a:ext>
            </a:extLst>
          </p:cNvPr>
          <p:cNvCxnSpPr>
            <a:cxnSpLocks/>
            <a:stCxn id="310" idx="4"/>
            <a:endCxn id="306" idx="7"/>
          </p:cNvCxnSpPr>
          <p:nvPr/>
        </p:nvCxnSpPr>
        <p:spPr>
          <a:xfrm flipH="1">
            <a:off x="6185549" y="8830228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F78A430-E0B7-C746-B2C9-3117B6D26800}"/>
              </a:ext>
            </a:extLst>
          </p:cNvPr>
          <p:cNvCxnSpPr>
            <a:cxnSpLocks/>
            <a:stCxn id="314" idx="2"/>
            <a:endCxn id="299" idx="6"/>
          </p:cNvCxnSpPr>
          <p:nvPr/>
        </p:nvCxnSpPr>
        <p:spPr>
          <a:xfrm flipH="1" flipV="1">
            <a:off x="3781266" y="10847293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 315">
            <a:extLst>
              <a:ext uri="{FF2B5EF4-FFF2-40B4-BE49-F238E27FC236}">
                <a16:creationId xmlns:a16="http://schemas.microsoft.com/office/drawing/2014/main" id="{007677EC-739C-4347-92F5-47E44FAFF0AF}"/>
              </a:ext>
            </a:extLst>
          </p:cNvPr>
          <p:cNvSpPr/>
          <p:nvPr/>
        </p:nvSpPr>
        <p:spPr>
          <a:xfrm>
            <a:off x="4148812" y="72819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2E485E5-C996-A64B-A872-F6A3B52A0505}"/>
              </a:ext>
            </a:extLst>
          </p:cNvPr>
          <p:cNvSpPr/>
          <p:nvPr/>
        </p:nvSpPr>
        <p:spPr>
          <a:xfrm>
            <a:off x="4570152" y="654686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2B37AEC-6D7A-8E4B-9FE2-3FC9E0AAD4D2}"/>
              </a:ext>
            </a:extLst>
          </p:cNvPr>
          <p:cNvSpPr/>
          <p:nvPr/>
        </p:nvSpPr>
        <p:spPr>
          <a:xfrm>
            <a:off x="6480554" y="757517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4D335D15-D5A6-D14C-B068-0F8E996830BB}"/>
              </a:ext>
            </a:extLst>
          </p:cNvPr>
          <p:cNvSpPr/>
          <p:nvPr/>
        </p:nvSpPr>
        <p:spPr>
          <a:xfrm>
            <a:off x="6095074" y="689385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2DC480-9D3C-E04F-A309-91DC7598ABEE}"/>
              </a:ext>
            </a:extLst>
          </p:cNvPr>
          <p:cNvSpPr/>
          <p:nvPr/>
        </p:nvSpPr>
        <p:spPr>
          <a:xfrm>
            <a:off x="7914911" y="882126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7D9D8DF2-B9A5-DF46-A464-34077641AD9D}"/>
              </a:ext>
            </a:extLst>
          </p:cNvPr>
          <p:cNvSpPr/>
          <p:nvPr/>
        </p:nvSpPr>
        <p:spPr>
          <a:xfrm>
            <a:off x="7161871" y="895573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288CB48-8720-254A-89CA-71F41F216629}"/>
              </a:ext>
            </a:extLst>
          </p:cNvPr>
          <p:cNvSpPr/>
          <p:nvPr/>
        </p:nvSpPr>
        <p:spPr>
          <a:xfrm>
            <a:off x="7511496" y="81220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29667209-27A8-AC40-8E4E-6E5A7F4F45FE}"/>
              </a:ext>
            </a:extLst>
          </p:cNvPr>
          <p:cNvSpPr/>
          <p:nvPr/>
        </p:nvSpPr>
        <p:spPr>
          <a:xfrm>
            <a:off x="4911736" y="92874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6E2ABB1A-DCF9-8842-B77A-C90003703ADB}"/>
              </a:ext>
            </a:extLst>
          </p:cNvPr>
          <p:cNvSpPr/>
          <p:nvPr/>
        </p:nvSpPr>
        <p:spPr>
          <a:xfrm>
            <a:off x="4562111" y="1012115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B733AE12-6DE5-2B47-8970-EBCD0E8B050E}"/>
              </a:ext>
            </a:extLst>
          </p:cNvPr>
          <p:cNvSpPr/>
          <p:nvPr/>
        </p:nvSpPr>
        <p:spPr>
          <a:xfrm>
            <a:off x="2796070" y="819374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818FBEC0-F3C9-E74C-94DF-C4F5D9A5952C}"/>
              </a:ext>
            </a:extLst>
          </p:cNvPr>
          <p:cNvSpPr/>
          <p:nvPr/>
        </p:nvSpPr>
        <p:spPr>
          <a:xfrm>
            <a:off x="2958353" y="960119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3C747671-22A8-A34E-AEFD-843E8B74363F}"/>
              </a:ext>
            </a:extLst>
          </p:cNvPr>
          <p:cNvSpPr/>
          <p:nvPr/>
        </p:nvSpPr>
        <p:spPr>
          <a:xfrm>
            <a:off x="4633831" y="805927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3981D9C5-5851-8044-894A-44D19F3ACD49}"/>
              </a:ext>
            </a:extLst>
          </p:cNvPr>
          <p:cNvSpPr/>
          <p:nvPr/>
        </p:nvSpPr>
        <p:spPr>
          <a:xfrm>
            <a:off x="3737360" y="951154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9958ABFA-9707-0449-A2A0-07FFBDCF12AD}"/>
              </a:ext>
            </a:extLst>
          </p:cNvPr>
          <p:cNvSpPr/>
          <p:nvPr/>
        </p:nvSpPr>
        <p:spPr>
          <a:xfrm>
            <a:off x="5315151" y="99866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FC572985-6662-154D-996D-8ECE7138A851}"/>
              </a:ext>
            </a:extLst>
          </p:cNvPr>
          <p:cNvSpPr/>
          <p:nvPr/>
        </p:nvSpPr>
        <p:spPr>
          <a:xfrm>
            <a:off x="6014395" y="98522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65E902AB-C249-764D-AC87-198C82326AB6}"/>
              </a:ext>
            </a:extLst>
          </p:cNvPr>
          <p:cNvSpPr/>
          <p:nvPr/>
        </p:nvSpPr>
        <p:spPr>
          <a:xfrm>
            <a:off x="1985280" y="931432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04104398-4F98-2F47-A125-04277148953C}"/>
              </a:ext>
            </a:extLst>
          </p:cNvPr>
          <p:cNvSpPr/>
          <p:nvPr/>
        </p:nvSpPr>
        <p:spPr>
          <a:xfrm>
            <a:off x="4067669" y="1069489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CD144C40-BDBF-F943-8F1D-C7161DA08627}"/>
              </a:ext>
            </a:extLst>
          </p:cNvPr>
          <p:cNvSpPr/>
          <p:nvPr/>
        </p:nvSpPr>
        <p:spPr>
          <a:xfrm>
            <a:off x="5073104" y="725244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9B41F4ED-7A6F-C843-92E9-8BE67B77E212}"/>
              </a:ext>
            </a:extLst>
          </p:cNvPr>
          <p:cNvSpPr/>
          <p:nvPr/>
        </p:nvSpPr>
        <p:spPr>
          <a:xfrm>
            <a:off x="5772349" y="920675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23E6BDB4-9106-F840-A0E5-9096F8A108F8}"/>
              </a:ext>
            </a:extLst>
          </p:cNvPr>
          <p:cNvSpPr/>
          <p:nvPr/>
        </p:nvSpPr>
        <p:spPr>
          <a:xfrm>
            <a:off x="3253268" y="74138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DE88CEF-D8F2-C546-9CC8-B7F71333BB46}"/>
              </a:ext>
            </a:extLst>
          </p:cNvPr>
          <p:cNvSpPr/>
          <p:nvPr/>
        </p:nvSpPr>
        <p:spPr>
          <a:xfrm>
            <a:off x="5718561" y="1060524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46FF28D-F5B5-3D4A-9B3F-6481F2F5758B}"/>
              </a:ext>
            </a:extLst>
          </p:cNvPr>
          <p:cNvSpPr/>
          <p:nvPr/>
        </p:nvSpPr>
        <p:spPr>
          <a:xfrm>
            <a:off x="5799240" y="764689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705AE782-695E-DE4A-B03C-3F92E15D431A}"/>
              </a:ext>
            </a:extLst>
          </p:cNvPr>
          <p:cNvSpPr/>
          <p:nvPr/>
        </p:nvSpPr>
        <p:spPr>
          <a:xfrm>
            <a:off x="3199480" y="881230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29A8477-60EA-474F-A47A-AD318E754526}"/>
              </a:ext>
            </a:extLst>
          </p:cNvPr>
          <p:cNvSpPr/>
          <p:nvPr/>
        </p:nvSpPr>
        <p:spPr>
          <a:xfrm>
            <a:off x="2043030" y="832821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6B46872A-60B2-4345-8BF3-8FD39DD09FAB}"/>
              </a:ext>
            </a:extLst>
          </p:cNvPr>
          <p:cNvSpPr/>
          <p:nvPr/>
        </p:nvSpPr>
        <p:spPr>
          <a:xfrm>
            <a:off x="5558113" y="84357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E4D2C5AF-5694-B746-86F4-203FA5AB39E3}"/>
              </a:ext>
            </a:extLst>
          </p:cNvPr>
          <p:cNvSpPr/>
          <p:nvPr/>
        </p:nvSpPr>
        <p:spPr>
          <a:xfrm>
            <a:off x="6337120" y="834613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23CC54BC-CBAD-CE4F-8300-506731025113}"/>
              </a:ext>
            </a:extLst>
          </p:cNvPr>
          <p:cNvSpPr/>
          <p:nvPr/>
        </p:nvSpPr>
        <p:spPr>
          <a:xfrm>
            <a:off x="3297172" y="1060524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64FB6EE-F8C5-6F4E-BBB7-16A8B1821A6F}"/>
              </a:ext>
            </a:extLst>
          </p:cNvPr>
          <p:cNvCxnSpPr>
            <a:cxnSpLocks/>
            <a:stCxn id="313" idx="1"/>
            <a:endCxn id="306" idx="5"/>
          </p:cNvCxnSpPr>
          <p:nvPr/>
        </p:nvCxnSpPr>
        <p:spPr>
          <a:xfrm flipH="1" flipV="1">
            <a:off x="6185549" y="9619955"/>
            <a:ext cx="1047216" cy="213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5440F15A-C86C-5344-A4E8-13259B0344D6}"/>
              </a:ext>
            </a:extLst>
          </p:cNvPr>
          <p:cNvSpPr/>
          <p:nvPr/>
        </p:nvSpPr>
        <p:spPr>
          <a:xfrm>
            <a:off x="18389324" y="1048870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23219BE-8705-4049-8A52-9022A55AC186}"/>
              </a:ext>
            </a:extLst>
          </p:cNvPr>
          <p:cNvSpPr/>
          <p:nvPr/>
        </p:nvSpPr>
        <p:spPr>
          <a:xfrm>
            <a:off x="18989956" y="977152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CEC74F1-3B3B-7B41-BEE9-D21173B1F04B}"/>
              </a:ext>
            </a:extLst>
          </p:cNvPr>
          <p:cNvSpPr/>
          <p:nvPr/>
        </p:nvSpPr>
        <p:spPr>
          <a:xfrm>
            <a:off x="16339401" y="1133138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854DDE2-A243-6F4F-87DF-04E67CE96F83}"/>
              </a:ext>
            </a:extLst>
          </p:cNvPr>
          <p:cNvCxnSpPr>
            <a:cxnSpLocks/>
            <a:stCxn id="128" idx="5"/>
          </p:cNvCxnSpPr>
          <p:nvPr/>
        </p:nvCxnSpPr>
        <p:spPr>
          <a:xfrm>
            <a:off x="14633940" y="7916658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80AD927-E593-914A-9990-4C761F7BCCE3}"/>
              </a:ext>
            </a:extLst>
          </p:cNvPr>
          <p:cNvCxnSpPr>
            <a:cxnSpLocks/>
            <a:stCxn id="195" idx="6"/>
            <a:endCxn id="181" idx="2"/>
          </p:cNvCxnSpPr>
          <p:nvPr/>
        </p:nvCxnSpPr>
        <p:spPr>
          <a:xfrm flipV="1">
            <a:off x="14355209" y="8444753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DACD4F6-4AA0-8642-AB60-E6B273D2ABC1}"/>
              </a:ext>
            </a:extLst>
          </p:cNvPr>
          <p:cNvCxnSpPr>
            <a:cxnSpLocks/>
            <a:stCxn id="187" idx="7"/>
            <a:endCxn id="181" idx="4"/>
          </p:cNvCxnSpPr>
          <p:nvPr/>
        </p:nvCxnSpPr>
        <p:spPr>
          <a:xfrm flipV="1">
            <a:off x="14226565" y="8686800"/>
            <a:ext cx="639637" cy="7073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905E0AA-D585-E54C-9F53-F3503430B2F1}"/>
              </a:ext>
            </a:extLst>
          </p:cNvPr>
          <p:cNvCxnSpPr>
            <a:cxnSpLocks/>
            <a:stCxn id="182" idx="1"/>
            <a:endCxn id="181" idx="4"/>
          </p:cNvCxnSpPr>
          <p:nvPr/>
        </p:nvCxnSpPr>
        <p:spPr>
          <a:xfrm flipV="1">
            <a:off x="14857332" y="8686800"/>
            <a:ext cx="8870" cy="994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3B83BA6-B8FA-9F4D-A8AC-31B4459B69D5}"/>
              </a:ext>
            </a:extLst>
          </p:cNvPr>
          <p:cNvCxnSpPr>
            <a:cxnSpLocks/>
            <a:stCxn id="191" idx="3"/>
            <a:endCxn id="181" idx="7"/>
          </p:cNvCxnSpPr>
          <p:nvPr/>
        </p:nvCxnSpPr>
        <p:spPr>
          <a:xfrm flipH="1">
            <a:off x="15037355" y="7835977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0F44F99-DF74-8A4A-B896-68570C475974}"/>
              </a:ext>
            </a:extLst>
          </p:cNvPr>
          <p:cNvCxnSpPr>
            <a:cxnSpLocks/>
            <a:stCxn id="191" idx="2"/>
            <a:endCxn id="128" idx="6"/>
          </p:cNvCxnSpPr>
          <p:nvPr/>
        </p:nvCxnSpPr>
        <p:spPr>
          <a:xfrm flipH="1">
            <a:off x="14704834" y="7664824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5CA6E923-B0E6-7E4E-B2F6-EC1CE1BBBCCD}"/>
              </a:ext>
            </a:extLst>
          </p:cNvPr>
          <p:cNvSpPr/>
          <p:nvPr/>
        </p:nvSpPr>
        <p:spPr>
          <a:xfrm>
            <a:off x="14220740" y="750345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608514B-D4BD-5D4C-96E8-EC87F8BEC25D}"/>
              </a:ext>
            </a:extLst>
          </p:cNvPr>
          <p:cNvCxnSpPr>
            <a:cxnSpLocks/>
            <a:stCxn id="137" idx="2"/>
            <a:endCxn id="181" idx="6"/>
          </p:cNvCxnSpPr>
          <p:nvPr/>
        </p:nvCxnSpPr>
        <p:spPr>
          <a:xfrm flipH="1">
            <a:off x="15108249" y="8310283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B0A0476-CD58-A940-8ED2-8FD83E12EC55}"/>
              </a:ext>
            </a:extLst>
          </p:cNvPr>
          <p:cNvCxnSpPr>
            <a:cxnSpLocks/>
            <a:stCxn id="172" idx="2"/>
            <a:endCxn id="191" idx="6"/>
          </p:cNvCxnSpPr>
          <p:nvPr/>
        </p:nvCxnSpPr>
        <p:spPr>
          <a:xfrm flipH="1">
            <a:off x="15565447" y="7532974"/>
            <a:ext cx="411450" cy="1318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C57916B-9204-CB42-8A5C-DC183B61FF6F}"/>
              </a:ext>
            </a:extLst>
          </p:cNvPr>
          <p:cNvCxnSpPr>
            <a:cxnSpLocks/>
            <a:stCxn id="172" idx="4"/>
            <a:endCxn id="137" idx="7"/>
          </p:cNvCxnSpPr>
          <p:nvPr/>
        </p:nvCxnSpPr>
        <p:spPr>
          <a:xfrm flipH="1">
            <a:off x="15736599" y="7775021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532CBD5-A6D4-E746-B12A-B5068076B0A6}"/>
              </a:ext>
            </a:extLst>
          </p:cNvPr>
          <p:cNvCxnSpPr>
            <a:cxnSpLocks/>
            <a:stCxn id="172" idx="5"/>
            <a:endCxn id="183" idx="0"/>
          </p:cNvCxnSpPr>
          <p:nvPr/>
        </p:nvCxnSpPr>
        <p:spPr>
          <a:xfrm>
            <a:off x="16390097" y="7704127"/>
            <a:ext cx="313866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BE8582C-4EE7-1A4F-AAE3-18634D201D08}"/>
              </a:ext>
            </a:extLst>
          </p:cNvPr>
          <p:cNvCxnSpPr>
            <a:cxnSpLocks/>
            <a:stCxn id="136" idx="7"/>
            <a:endCxn id="183" idx="3"/>
          </p:cNvCxnSpPr>
          <p:nvPr/>
        </p:nvCxnSpPr>
        <p:spPr>
          <a:xfrm flipV="1">
            <a:off x="16122079" y="8481436"/>
            <a:ext cx="410731" cy="33900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13884E1-D63A-5E4A-B83E-DC36B79814D2}"/>
              </a:ext>
            </a:extLst>
          </p:cNvPr>
          <p:cNvCxnSpPr>
            <a:cxnSpLocks/>
            <a:stCxn id="136" idx="4"/>
            <a:endCxn id="184" idx="0"/>
          </p:cNvCxnSpPr>
          <p:nvPr/>
        </p:nvCxnSpPr>
        <p:spPr>
          <a:xfrm flipH="1">
            <a:off x="15807492" y="9233644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F01D37A-E3A8-DD40-A38B-57ABCA3DABB8}"/>
              </a:ext>
            </a:extLst>
          </p:cNvPr>
          <p:cNvCxnSpPr>
            <a:cxnSpLocks/>
            <a:stCxn id="179" idx="1"/>
            <a:endCxn id="137" idx="5"/>
          </p:cNvCxnSpPr>
          <p:nvPr/>
        </p:nvCxnSpPr>
        <p:spPr>
          <a:xfrm flipH="1" flipV="1">
            <a:off x="15736599" y="8481436"/>
            <a:ext cx="1074116" cy="8858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E84489A8-472B-DD44-8E60-F1AD078CCBA4}"/>
              </a:ext>
            </a:extLst>
          </p:cNvPr>
          <p:cNvSpPr/>
          <p:nvPr/>
        </p:nvSpPr>
        <p:spPr>
          <a:xfrm>
            <a:off x="15708879" y="874955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518925E-EAEE-2E4C-AD86-46FB136A5BBF}"/>
              </a:ext>
            </a:extLst>
          </p:cNvPr>
          <p:cNvSpPr/>
          <p:nvPr/>
        </p:nvSpPr>
        <p:spPr>
          <a:xfrm>
            <a:off x="15323399" y="80682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D232DE8-D9C5-F54B-80A3-41C236F31BFE}"/>
              </a:ext>
            </a:extLst>
          </p:cNvPr>
          <p:cNvCxnSpPr>
            <a:cxnSpLocks/>
            <a:stCxn id="182" idx="2"/>
            <a:endCxn id="187" idx="6"/>
          </p:cNvCxnSpPr>
          <p:nvPr/>
        </p:nvCxnSpPr>
        <p:spPr>
          <a:xfrm flipH="1" flipV="1">
            <a:off x="14297459" y="9565336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DA5A4CD-64EB-7041-9F46-EE599333F45A}"/>
              </a:ext>
            </a:extLst>
          </p:cNvPr>
          <p:cNvCxnSpPr>
            <a:cxnSpLocks/>
            <a:stCxn id="189" idx="3"/>
            <a:endCxn id="183" idx="0"/>
          </p:cNvCxnSpPr>
          <p:nvPr/>
        </p:nvCxnSpPr>
        <p:spPr>
          <a:xfrm flipH="1">
            <a:off x="16703963" y="7674611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81F3BDB-9745-4240-9BA3-463F9D2C5CDB}"/>
              </a:ext>
            </a:extLst>
          </p:cNvPr>
          <p:cNvCxnSpPr>
            <a:cxnSpLocks/>
            <a:stCxn id="189" idx="5"/>
            <a:endCxn id="196" idx="0"/>
          </p:cNvCxnSpPr>
          <p:nvPr/>
        </p:nvCxnSpPr>
        <p:spPr>
          <a:xfrm>
            <a:off x="17314389" y="7674611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DE79061-586E-084F-895F-2AC8AC9ADDEA}"/>
              </a:ext>
            </a:extLst>
          </p:cNvPr>
          <p:cNvCxnSpPr>
            <a:cxnSpLocks/>
            <a:stCxn id="183" idx="5"/>
            <a:endCxn id="196" idx="2"/>
          </p:cNvCxnSpPr>
          <p:nvPr/>
        </p:nvCxnSpPr>
        <p:spPr>
          <a:xfrm>
            <a:off x="16875116" y="8481436"/>
            <a:ext cx="511082" cy="2053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4758464-1ECE-7E41-B146-07DBDECF80D9}"/>
              </a:ext>
            </a:extLst>
          </p:cNvPr>
          <p:cNvCxnSpPr>
            <a:cxnSpLocks/>
            <a:stCxn id="179" idx="0"/>
            <a:endCxn id="196" idx="3"/>
          </p:cNvCxnSpPr>
          <p:nvPr/>
        </p:nvCxnSpPr>
        <p:spPr>
          <a:xfrm flipV="1">
            <a:off x="16981868" y="8857947"/>
            <a:ext cx="475224" cy="4384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71ACE1A-E7AF-984A-BC63-73C5164DD5D6}"/>
              </a:ext>
            </a:extLst>
          </p:cNvPr>
          <p:cNvCxnSpPr>
            <a:cxnSpLocks/>
            <a:stCxn id="183" idx="7"/>
            <a:endCxn id="193" idx="3"/>
          </p:cNvCxnSpPr>
          <p:nvPr/>
        </p:nvCxnSpPr>
        <p:spPr>
          <a:xfrm flipV="1">
            <a:off x="16875116" y="8069053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3B6EE43-27E2-AD45-9C64-2ED6366E7102}"/>
              </a:ext>
            </a:extLst>
          </p:cNvPr>
          <p:cNvCxnSpPr>
            <a:cxnSpLocks/>
            <a:stCxn id="189" idx="6"/>
            <a:endCxn id="175" idx="2"/>
          </p:cNvCxnSpPr>
          <p:nvPr/>
        </p:nvCxnSpPr>
        <p:spPr>
          <a:xfrm flipV="1">
            <a:off x="17385283" y="7144868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4442D5B-43C6-BC49-8C71-FFFBA3004CD2}"/>
              </a:ext>
            </a:extLst>
          </p:cNvPr>
          <p:cNvCxnSpPr>
            <a:cxnSpLocks/>
            <a:stCxn id="193" idx="0"/>
            <a:endCxn id="175" idx="3"/>
          </p:cNvCxnSpPr>
          <p:nvPr/>
        </p:nvCxnSpPr>
        <p:spPr>
          <a:xfrm flipV="1">
            <a:off x="17869372" y="7316021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16DB7CC-3712-8F4A-8456-6BFC7B1B5205}"/>
              </a:ext>
            </a:extLst>
          </p:cNvPr>
          <p:cNvCxnSpPr>
            <a:cxnSpLocks/>
            <a:stCxn id="179" idx="3"/>
            <a:endCxn id="184" idx="6"/>
          </p:cNvCxnSpPr>
          <p:nvPr/>
        </p:nvCxnSpPr>
        <p:spPr>
          <a:xfrm flipH="1">
            <a:off x="16049539" y="9709599"/>
            <a:ext cx="761176" cy="529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651F61E-18C1-FF41-986D-871AE8281F7A}"/>
              </a:ext>
            </a:extLst>
          </p:cNvPr>
          <p:cNvCxnSpPr>
            <a:cxnSpLocks/>
            <a:stCxn id="194" idx="4"/>
            <a:endCxn id="182" idx="7"/>
          </p:cNvCxnSpPr>
          <p:nvPr/>
        </p:nvCxnSpPr>
        <p:spPr>
          <a:xfrm flipH="1">
            <a:off x="15199638" y="9305362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DE5E7CF-0717-DA40-8D4D-5CBBDF768F26}"/>
              </a:ext>
            </a:extLst>
          </p:cNvPr>
          <p:cNvCxnSpPr>
            <a:cxnSpLocks/>
            <a:stCxn id="182" idx="4"/>
            <a:endCxn id="198" idx="0"/>
          </p:cNvCxnSpPr>
          <p:nvPr/>
        </p:nvCxnSpPr>
        <p:spPr>
          <a:xfrm>
            <a:off x="15028485" y="10094256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E6C1D639-195E-714B-8076-DFA842BAA13E}"/>
              </a:ext>
            </a:extLst>
          </p:cNvPr>
          <p:cNvCxnSpPr>
            <a:cxnSpLocks/>
            <a:stCxn id="184" idx="3"/>
            <a:endCxn id="198" idx="0"/>
          </p:cNvCxnSpPr>
          <p:nvPr/>
        </p:nvCxnSpPr>
        <p:spPr>
          <a:xfrm flipH="1">
            <a:off x="15367304" y="9933712"/>
            <a:ext cx="269035" cy="6804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2934F20-058F-A644-B6F0-06F5EDC01F79}"/>
              </a:ext>
            </a:extLst>
          </p:cNvPr>
          <p:cNvCxnSpPr>
            <a:cxnSpLocks/>
            <a:stCxn id="120" idx="1"/>
            <a:endCxn id="188" idx="5"/>
          </p:cNvCxnSpPr>
          <p:nvPr/>
        </p:nvCxnSpPr>
        <p:spPr>
          <a:xfrm flipH="1" flipV="1">
            <a:off x="16308954" y="11117056"/>
            <a:ext cx="101341" cy="2852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76E126A-15A1-8E4F-B5C5-020A9EA82054}"/>
              </a:ext>
            </a:extLst>
          </p:cNvPr>
          <p:cNvCxnSpPr>
            <a:cxnSpLocks/>
            <a:stCxn id="188" idx="1"/>
            <a:endCxn id="184" idx="4"/>
          </p:cNvCxnSpPr>
          <p:nvPr/>
        </p:nvCxnSpPr>
        <p:spPr>
          <a:xfrm flipH="1" flipV="1">
            <a:off x="15807492" y="10004606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438B766-EAEA-BB4A-B1BA-1B35C8B034EF}"/>
              </a:ext>
            </a:extLst>
          </p:cNvPr>
          <p:cNvCxnSpPr>
            <a:cxnSpLocks/>
            <a:stCxn id="180" idx="1"/>
            <a:endCxn id="184" idx="5"/>
          </p:cNvCxnSpPr>
          <p:nvPr/>
        </p:nvCxnSpPr>
        <p:spPr>
          <a:xfrm flipH="1" flipV="1">
            <a:off x="15978645" y="9933712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5B6DDF-87B3-1148-972A-E47923F45907}"/>
              </a:ext>
            </a:extLst>
          </p:cNvPr>
          <p:cNvCxnSpPr>
            <a:cxnSpLocks/>
            <a:stCxn id="185" idx="0"/>
            <a:endCxn id="179" idx="5"/>
          </p:cNvCxnSpPr>
          <p:nvPr/>
        </p:nvCxnSpPr>
        <p:spPr>
          <a:xfrm flipH="1" flipV="1">
            <a:off x="17153021" y="9709599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1A3F21D-F86B-4A4B-8DBB-0131FE00FA31}"/>
              </a:ext>
            </a:extLst>
          </p:cNvPr>
          <p:cNvCxnSpPr>
            <a:cxnSpLocks/>
            <a:stCxn id="197" idx="0"/>
            <a:endCxn id="174" idx="4"/>
          </p:cNvCxnSpPr>
          <p:nvPr/>
        </p:nvCxnSpPr>
        <p:spPr>
          <a:xfrm flipV="1">
            <a:off x="18407252" y="8068229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15A1F89-C6A1-CB4D-B918-D33E577700F2}"/>
              </a:ext>
            </a:extLst>
          </p:cNvPr>
          <p:cNvCxnSpPr>
            <a:cxnSpLocks/>
            <a:stCxn id="178" idx="1"/>
            <a:endCxn id="174" idx="6"/>
          </p:cNvCxnSpPr>
          <p:nvPr/>
        </p:nvCxnSpPr>
        <p:spPr>
          <a:xfrm flipH="1" flipV="1">
            <a:off x="18792733" y="7826182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4FBF9EA8-6D14-E24B-AC98-E9082098BE7E}"/>
              </a:ext>
            </a:extLst>
          </p:cNvPr>
          <p:cNvCxnSpPr>
            <a:cxnSpLocks/>
            <a:stCxn id="197" idx="5"/>
            <a:endCxn id="177" idx="1"/>
          </p:cNvCxnSpPr>
          <p:nvPr/>
        </p:nvCxnSpPr>
        <p:spPr>
          <a:xfrm>
            <a:off x="18578405" y="8768297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E8016D1-EC45-EA48-81AB-89F3A70B90C6}"/>
              </a:ext>
            </a:extLst>
          </p:cNvPr>
          <p:cNvCxnSpPr>
            <a:cxnSpLocks/>
            <a:stCxn id="177" idx="0"/>
            <a:endCxn id="174" idx="5"/>
          </p:cNvCxnSpPr>
          <p:nvPr/>
        </p:nvCxnSpPr>
        <p:spPr>
          <a:xfrm flipH="1" flipV="1">
            <a:off x="18721839" y="7997335"/>
            <a:ext cx="510164" cy="9673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5771E96-9AE0-0844-A095-5A0DE6AD073D}"/>
              </a:ext>
            </a:extLst>
          </p:cNvPr>
          <p:cNvCxnSpPr>
            <a:cxnSpLocks/>
            <a:stCxn id="177" idx="2"/>
            <a:endCxn id="190" idx="6"/>
          </p:cNvCxnSpPr>
          <p:nvPr/>
        </p:nvCxnSpPr>
        <p:spPr>
          <a:xfrm flipH="1">
            <a:off x="18084528" y="9206749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FB2BA89-52D6-3F48-A562-0FCF7EBCAA37}"/>
              </a:ext>
            </a:extLst>
          </p:cNvPr>
          <p:cNvCxnSpPr>
            <a:cxnSpLocks/>
            <a:stCxn id="186" idx="0"/>
            <a:endCxn id="190" idx="5"/>
          </p:cNvCxnSpPr>
          <p:nvPr/>
        </p:nvCxnSpPr>
        <p:spPr>
          <a:xfrm flipH="1" flipV="1">
            <a:off x="18013634" y="9628918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8770944-6E6E-654D-A9B5-D403F05968EA}"/>
              </a:ext>
            </a:extLst>
          </p:cNvPr>
          <p:cNvCxnSpPr>
            <a:cxnSpLocks/>
            <a:stCxn id="179" idx="6"/>
            <a:endCxn id="190" idx="2"/>
          </p:cNvCxnSpPr>
          <p:nvPr/>
        </p:nvCxnSpPr>
        <p:spPr>
          <a:xfrm flipV="1">
            <a:off x="17223915" y="9457765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B820F48-CA44-DF4A-B972-A8715C027128}"/>
              </a:ext>
            </a:extLst>
          </p:cNvPr>
          <p:cNvCxnSpPr>
            <a:cxnSpLocks/>
            <a:stCxn id="177" idx="4"/>
            <a:endCxn id="119" idx="0"/>
          </p:cNvCxnSpPr>
          <p:nvPr/>
        </p:nvCxnSpPr>
        <p:spPr>
          <a:xfrm>
            <a:off x="19232003" y="9448796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FFF3BA1-752C-1448-A3A9-05F7FB0B15CC}"/>
              </a:ext>
            </a:extLst>
          </p:cNvPr>
          <p:cNvCxnSpPr>
            <a:cxnSpLocks/>
            <a:stCxn id="196" idx="6"/>
            <a:endCxn id="197" idx="2"/>
          </p:cNvCxnSpPr>
          <p:nvPr/>
        </p:nvCxnSpPr>
        <p:spPr>
          <a:xfrm flipV="1">
            <a:off x="17870292" y="8597144"/>
            <a:ext cx="294913" cy="896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F4A39F7-E31C-6C4F-B1E5-44BAD455E434}"/>
              </a:ext>
            </a:extLst>
          </p:cNvPr>
          <p:cNvCxnSpPr>
            <a:cxnSpLocks/>
            <a:stCxn id="185" idx="5"/>
            <a:endCxn id="192" idx="1"/>
          </p:cNvCxnSpPr>
          <p:nvPr/>
        </p:nvCxnSpPr>
        <p:spPr>
          <a:xfrm>
            <a:off x="17556436" y="10408847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BFF6129-4C72-CA4D-8BF6-80B3D0A7FC70}"/>
              </a:ext>
            </a:extLst>
          </p:cNvPr>
          <p:cNvCxnSpPr>
            <a:cxnSpLocks/>
            <a:stCxn id="180" idx="5"/>
            <a:endCxn id="192" idx="2"/>
          </p:cNvCxnSpPr>
          <p:nvPr/>
        </p:nvCxnSpPr>
        <p:spPr>
          <a:xfrm>
            <a:off x="16803396" y="10543317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1090796-2947-DF44-A2A4-31EFAA7AFD45}"/>
              </a:ext>
            </a:extLst>
          </p:cNvPr>
          <p:cNvCxnSpPr>
            <a:cxnSpLocks/>
            <a:stCxn id="179" idx="4"/>
            <a:endCxn id="180" idx="7"/>
          </p:cNvCxnSpPr>
          <p:nvPr/>
        </p:nvCxnSpPr>
        <p:spPr>
          <a:xfrm flipH="1">
            <a:off x="16803396" y="9780493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4DD32E0-CBFE-2D44-BC9A-4139F1BF82E0}"/>
              </a:ext>
            </a:extLst>
          </p:cNvPr>
          <p:cNvCxnSpPr>
            <a:cxnSpLocks/>
            <a:stCxn id="183" idx="4"/>
            <a:endCxn id="179" idx="0"/>
          </p:cNvCxnSpPr>
          <p:nvPr/>
        </p:nvCxnSpPr>
        <p:spPr>
          <a:xfrm>
            <a:off x="16703963" y="8552330"/>
            <a:ext cx="277905" cy="7440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CD769B2-3C51-694D-B68D-2AE68DF8473D}"/>
              </a:ext>
            </a:extLst>
          </p:cNvPr>
          <p:cNvCxnSpPr>
            <a:cxnSpLocks/>
            <a:stCxn id="117" idx="1"/>
            <a:endCxn id="186" idx="5"/>
          </p:cNvCxnSpPr>
          <p:nvPr/>
        </p:nvCxnSpPr>
        <p:spPr>
          <a:xfrm flipH="1" flipV="1">
            <a:off x="18255680" y="10274377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5A09072-7448-1C4D-9A02-765FA654D13B}"/>
              </a:ext>
            </a:extLst>
          </p:cNvPr>
          <p:cNvCxnSpPr>
            <a:cxnSpLocks/>
            <a:stCxn id="176" idx="2"/>
            <a:endCxn id="177" idx="6"/>
          </p:cNvCxnSpPr>
          <p:nvPr/>
        </p:nvCxnSpPr>
        <p:spPr>
          <a:xfrm flipH="1">
            <a:off x="19474050" y="9072279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69D8404-70F6-114D-A4EF-B8CEF9B9F4BD}"/>
              </a:ext>
            </a:extLst>
          </p:cNvPr>
          <p:cNvCxnSpPr>
            <a:cxnSpLocks/>
            <a:stCxn id="172" idx="7"/>
            <a:endCxn id="173" idx="4"/>
          </p:cNvCxnSpPr>
          <p:nvPr/>
        </p:nvCxnSpPr>
        <p:spPr>
          <a:xfrm flipV="1">
            <a:off x="16390097" y="7039917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2D1E1FB-8D29-8049-924D-431026435847}"/>
              </a:ext>
            </a:extLst>
          </p:cNvPr>
          <p:cNvCxnSpPr>
            <a:cxnSpLocks/>
            <a:stCxn id="197" idx="4"/>
            <a:endCxn id="190" idx="7"/>
          </p:cNvCxnSpPr>
          <p:nvPr/>
        </p:nvCxnSpPr>
        <p:spPr>
          <a:xfrm flipH="1">
            <a:off x="18013634" y="8839191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67434D9-686E-1745-9B19-5AEB636C9169}"/>
              </a:ext>
            </a:extLst>
          </p:cNvPr>
          <p:cNvCxnSpPr>
            <a:cxnSpLocks/>
            <a:stCxn id="188" idx="2"/>
            <a:endCxn id="198" idx="6"/>
          </p:cNvCxnSpPr>
          <p:nvPr/>
        </p:nvCxnSpPr>
        <p:spPr>
          <a:xfrm flipH="1" flipV="1">
            <a:off x="15609351" y="10856256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>
            <a:extLst>
              <a:ext uri="{FF2B5EF4-FFF2-40B4-BE49-F238E27FC236}">
                <a16:creationId xmlns:a16="http://schemas.microsoft.com/office/drawing/2014/main" id="{EF70DCF8-73F6-E24E-9642-D77691635FFF}"/>
              </a:ext>
            </a:extLst>
          </p:cNvPr>
          <p:cNvSpPr/>
          <p:nvPr/>
        </p:nvSpPr>
        <p:spPr>
          <a:xfrm>
            <a:off x="15976897" y="729092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0E04D708-9D74-2B4E-91F5-29867C7AC312}"/>
              </a:ext>
            </a:extLst>
          </p:cNvPr>
          <p:cNvSpPr/>
          <p:nvPr/>
        </p:nvSpPr>
        <p:spPr>
          <a:xfrm>
            <a:off x="16398237" y="655582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593CFAD-1DBE-1640-9BBD-6F6056FDE2B4}"/>
              </a:ext>
            </a:extLst>
          </p:cNvPr>
          <p:cNvSpPr/>
          <p:nvPr/>
        </p:nvSpPr>
        <p:spPr>
          <a:xfrm>
            <a:off x="18308639" y="758413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7266493-1119-B44B-AC28-69B96ADCA9EB}"/>
              </a:ext>
            </a:extLst>
          </p:cNvPr>
          <p:cNvSpPr/>
          <p:nvPr/>
        </p:nvSpPr>
        <p:spPr>
          <a:xfrm>
            <a:off x="17923159" y="69028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E6B601D-374B-4B48-B55D-6254FC8CE5DA}"/>
              </a:ext>
            </a:extLst>
          </p:cNvPr>
          <p:cNvSpPr/>
          <p:nvPr/>
        </p:nvSpPr>
        <p:spPr>
          <a:xfrm>
            <a:off x="19742996" y="883023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8C00FFCB-78F3-B34D-B851-1AEAFFBD8F63}"/>
              </a:ext>
            </a:extLst>
          </p:cNvPr>
          <p:cNvSpPr/>
          <p:nvPr/>
        </p:nvSpPr>
        <p:spPr>
          <a:xfrm>
            <a:off x="18989956" y="896470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2EA2CE5-0C7E-F647-8B86-2843A77446BE}"/>
              </a:ext>
            </a:extLst>
          </p:cNvPr>
          <p:cNvSpPr/>
          <p:nvPr/>
        </p:nvSpPr>
        <p:spPr>
          <a:xfrm>
            <a:off x="19339581" y="81309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F57F82F3-0267-C14A-8EE7-F5E6038003C0}"/>
              </a:ext>
            </a:extLst>
          </p:cNvPr>
          <p:cNvSpPr/>
          <p:nvPr/>
        </p:nvSpPr>
        <p:spPr>
          <a:xfrm>
            <a:off x="16739821" y="929639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BB8C9997-6132-6A42-98DC-5BDFF6D0C677}"/>
              </a:ext>
            </a:extLst>
          </p:cNvPr>
          <p:cNvSpPr/>
          <p:nvPr/>
        </p:nvSpPr>
        <p:spPr>
          <a:xfrm>
            <a:off x="16390196" y="1013011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C712A87-1882-874B-B4AB-7EB180ABCC73}"/>
              </a:ext>
            </a:extLst>
          </p:cNvPr>
          <p:cNvSpPr/>
          <p:nvPr/>
        </p:nvSpPr>
        <p:spPr>
          <a:xfrm>
            <a:off x="14624155" y="820270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126E1045-8CD6-C947-AA03-EE014B762DB1}"/>
              </a:ext>
            </a:extLst>
          </p:cNvPr>
          <p:cNvSpPr/>
          <p:nvPr/>
        </p:nvSpPr>
        <p:spPr>
          <a:xfrm>
            <a:off x="14786438" y="961016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26549B62-BF85-FB47-A940-5F9BB833E17F}"/>
              </a:ext>
            </a:extLst>
          </p:cNvPr>
          <p:cNvSpPr/>
          <p:nvPr/>
        </p:nvSpPr>
        <p:spPr>
          <a:xfrm>
            <a:off x="16461916" y="80682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74583C40-2EC4-8A41-AFCC-630264694556}"/>
              </a:ext>
            </a:extLst>
          </p:cNvPr>
          <p:cNvSpPr/>
          <p:nvPr/>
        </p:nvSpPr>
        <p:spPr>
          <a:xfrm>
            <a:off x="15565445" y="952051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9C92AE1-D4A0-5640-8463-6E77B10284A1}"/>
              </a:ext>
            </a:extLst>
          </p:cNvPr>
          <p:cNvSpPr/>
          <p:nvPr/>
        </p:nvSpPr>
        <p:spPr>
          <a:xfrm>
            <a:off x="17143236" y="999564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22ED54F-FA44-0843-BC05-0029777EADBC}"/>
              </a:ext>
            </a:extLst>
          </p:cNvPr>
          <p:cNvSpPr/>
          <p:nvPr/>
        </p:nvSpPr>
        <p:spPr>
          <a:xfrm>
            <a:off x="17842480" y="986117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D354DB2-36B2-2D49-BD3E-7A0194A3B576}"/>
              </a:ext>
            </a:extLst>
          </p:cNvPr>
          <p:cNvSpPr/>
          <p:nvPr/>
        </p:nvSpPr>
        <p:spPr>
          <a:xfrm>
            <a:off x="13813365" y="932328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B39C2CF3-428B-7242-83E9-3E768CD3E3F9}"/>
              </a:ext>
            </a:extLst>
          </p:cNvPr>
          <p:cNvSpPr/>
          <p:nvPr/>
        </p:nvSpPr>
        <p:spPr>
          <a:xfrm>
            <a:off x="15895754" y="1070385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CBE89AA-2A42-A642-B873-FC7F8946AEBB}"/>
              </a:ext>
            </a:extLst>
          </p:cNvPr>
          <p:cNvSpPr/>
          <p:nvPr/>
        </p:nvSpPr>
        <p:spPr>
          <a:xfrm>
            <a:off x="16901189" y="726141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925900E9-FF1F-034D-9A2D-CF087E356C02}"/>
              </a:ext>
            </a:extLst>
          </p:cNvPr>
          <p:cNvSpPr/>
          <p:nvPr/>
        </p:nvSpPr>
        <p:spPr>
          <a:xfrm>
            <a:off x="17600434" y="921571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4536841C-A9DF-F141-BAA4-6939DAE53969}"/>
              </a:ext>
            </a:extLst>
          </p:cNvPr>
          <p:cNvSpPr/>
          <p:nvPr/>
        </p:nvSpPr>
        <p:spPr>
          <a:xfrm>
            <a:off x="15081353" y="742277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91C4930-3042-8C48-9586-26C6823269BA}"/>
              </a:ext>
            </a:extLst>
          </p:cNvPr>
          <p:cNvSpPr/>
          <p:nvPr/>
        </p:nvSpPr>
        <p:spPr>
          <a:xfrm>
            <a:off x="17546646" y="1061420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2A6404F-228B-D54B-9BCF-A020B5D79BE9}"/>
              </a:ext>
            </a:extLst>
          </p:cNvPr>
          <p:cNvSpPr/>
          <p:nvPr/>
        </p:nvSpPr>
        <p:spPr>
          <a:xfrm>
            <a:off x="17627325" y="765585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0C19252-2906-784C-AF96-46AB109C6A9B}"/>
              </a:ext>
            </a:extLst>
          </p:cNvPr>
          <p:cNvSpPr/>
          <p:nvPr/>
        </p:nvSpPr>
        <p:spPr>
          <a:xfrm>
            <a:off x="15027565" y="882126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BE8CD9B-D3F1-0F4A-B2BC-5A0713811844}"/>
              </a:ext>
            </a:extLst>
          </p:cNvPr>
          <p:cNvSpPr/>
          <p:nvPr/>
        </p:nvSpPr>
        <p:spPr>
          <a:xfrm>
            <a:off x="13871115" y="833717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872BC455-D3E7-BA4C-8F1D-9C2D7DE25297}"/>
              </a:ext>
            </a:extLst>
          </p:cNvPr>
          <p:cNvSpPr/>
          <p:nvPr/>
        </p:nvSpPr>
        <p:spPr>
          <a:xfrm>
            <a:off x="17386198" y="844474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FCB2F7B3-D533-1948-9E3C-99B3CDBAD4E3}"/>
              </a:ext>
            </a:extLst>
          </p:cNvPr>
          <p:cNvSpPr/>
          <p:nvPr/>
        </p:nvSpPr>
        <p:spPr>
          <a:xfrm>
            <a:off x="18165205" y="835509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FE97339-FCDE-DC4B-8595-656D9F596E71}"/>
              </a:ext>
            </a:extLst>
          </p:cNvPr>
          <p:cNvSpPr/>
          <p:nvPr/>
        </p:nvSpPr>
        <p:spPr>
          <a:xfrm>
            <a:off x="15125257" y="1061420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CA2921AF-E147-5344-815F-5EDFD1E0635E}"/>
              </a:ext>
            </a:extLst>
          </p:cNvPr>
          <p:cNvCxnSpPr>
            <a:cxnSpLocks/>
            <a:stCxn id="119" idx="1"/>
            <a:endCxn id="190" idx="5"/>
          </p:cNvCxnSpPr>
          <p:nvPr/>
        </p:nvCxnSpPr>
        <p:spPr>
          <a:xfrm flipH="1" flipV="1">
            <a:off x="18013634" y="9628918"/>
            <a:ext cx="1047216" cy="213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42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Influence Maximization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283D580C-F955-9045-BA10-7C1B62AD624B}"/>
              </a:ext>
            </a:extLst>
          </p:cNvPr>
          <p:cNvSpPr/>
          <p:nvPr/>
        </p:nvSpPr>
        <p:spPr>
          <a:xfrm>
            <a:off x="6561239" y="1047974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BD4F7B3-8FEE-8F48-B2CA-9AB073503CF9}"/>
              </a:ext>
            </a:extLst>
          </p:cNvPr>
          <p:cNvSpPr/>
          <p:nvPr/>
        </p:nvSpPr>
        <p:spPr>
          <a:xfrm>
            <a:off x="7161871" y="97625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CEB650D1-6F11-5A49-8F45-542274E2B9D1}"/>
              </a:ext>
            </a:extLst>
          </p:cNvPr>
          <p:cNvSpPr/>
          <p:nvPr/>
        </p:nvSpPr>
        <p:spPr>
          <a:xfrm>
            <a:off x="4511316" y="1132242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0A2F22D-F990-3F48-BB1B-0B79CA892AC0}"/>
              </a:ext>
            </a:extLst>
          </p:cNvPr>
          <p:cNvCxnSpPr>
            <a:cxnSpLocks/>
            <a:stCxn id="296" idx="5"/>
          </p:cNvCxnSpPr>
          <p:nvPr/>
        </p:nvCxnSpPr>
        <p:spPr>
          <a:xfrm>
            <a:off x="2805855" y="7907695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C4BADCE-7F07-2044-A230-BE450A51FDC7}"/>
              </a:ext>
            </a:extLst>
          </p:cNvPr>
          <p:cNvCxnSpPr>
            <a:cxnSpLocks/>
            <a:stCxn id="298" idx="6"/>
            <a:endCxn id="294" idx="2"/>
          </p:cNvCxnSpPr>
          <p:nvPr/>
        </p:nvCxnSpPr>
        <p:spPr>
          <a:xfrm flipV="1">
            <a:off x="2527124" y="8435790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7A2CDC2B-84E2-0F4C-B567-455E250FFEE5}"/>
              </a:ext>
            </a:extLst>
          </p:cNvPr>
          <p:cNvCxnSpPr>
            <a:cxnSpLocks/>
            <a:stCxn id="301" idx="7"/>
            <a:endCxn id="294" idx="4"/>
          </p:cNvCxnSpPr>
          <p:nvPr/>
        </p:nvCxnSpPr>
        <p:spPr>
          <a:xfrm flipV="1">
            <a:off x="2398480" y="8677837"/>
            <a:ext cx="639637" cy="7073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BFB4A3E3-D302-6148-B4B5-6958E9F7F71E}"/>
              </a:ext>
            </a:extLst>
          </p:cNvPr>
          <p:cNvCxnSpPr>
            <a:cxnSpLocks/>
            <a:stCxn id="289" idx="1"/>
            <a:endCxn id="294" idx="4"/>
          </p:cNvCxnSpPr>
          <p:nvPr/>
        </p:nvCxnSpPr>
        <p:spPr>
          <a:xfrm flipV="1">
            <a:off x="3029247" y="8677837"/>
            <a:ext cx="8870" cy="994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904F4F57-36AE-4841-A17F-44DFC8C68ED7}"/>
              </a:ext>
            </a:extLst>
          </p:cNvPr>
          <p:cNvCxnSpPr>
            <a:cxnSpLocks/>
            <a:stCxn id="297" idx="3"/>
            <a:endCxn id="294" idx="7"/>
          </p:cNvCxnSpPr>
          <p:nvPr/>
        </p:nvCxnSpPr>
        <p:spPr>
          <a:xfrm flipH="1">
            <a:off x="3209270" y="7827014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BCCC39C1-AB5C-A34A-87D5-81DD38F791D4}"/>
              </a:ext>
            </a:extLst>
          </p:cNvPr>
          <p:cNvCxnSpPr>
            <a:cxnSpLocks/>
            <a:stCxn id="297" idx="2"/>
            <a:endCxn id="296" idx="6"/>
          </p:cNvCxnSpPr>
          <p:nvPr/>
        </p:nvCxnSpPr>
        <p:spPr>
          <a:xfrm flipH="1">
            <a:off x="2876749" y="7655861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>
            <a:extLst>
              <a:ext uri="{FF2B5EF4-FFF2-40B4-BE49-F238E27FC236}">
                <a16:creationId xmlns:a16="http://schemas.microsoft.com/office/drawing/2014/main" id="{C95D535D-8BDF-2A4F-ABCD-114452360D4A}"/>
              </a:ext>
            </a:extLst>
          </p:cNvPr>
          <p:cNvSpPr/>
          <p:nvPr/>
        </p:nvSpPr>
        <p:spPr>
          <a:xfrm>
            <a:off x="2392655" y="749449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CA534E97-8023-6B4B-94A3-7409BA13C544}"/>
              </a:ext>
            </a:extLst>
          </p:cNvPr>
          <p:cNvCxnSpPr>
            <a:cxnSpLocks/>
            <a:stCxn id="293" idx="2"/>
            <a:endCxn id="294" idx="6"/>
          </p:cNvCxnSpPr>
          <p:nvPr/>
        </p:nvCxnSpPr>
        <p:spPr>
          <a:xfrm flipH="1">
            <a:off x="3280164" y="8301320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FAB102-B5EF-4245-B791-F9546994633F}"/>
              </a:ext>
            </a:extLst>
          </p:cNvPr>
          <p:cNvCxnSpPr>
            <a:cxnSpLocks/>
            <a:stCxn id="316" idx="2"/>
            <a:endCxn id="297" idx="6"/>
          </p:cNvCxnSpPr>
          <p:nvPr/>
        </p:nvCxnSpPr>
        <p:spPr>
          <a:xfrm flipH="1">
            <a:off x="3737362" y="7524011"/>
            <a:ext cx="411450" cy="1318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74B5502D-7856-3E44-892C-6D5FECC417FC}"/>
              </a:ext>
            </a:extLst>
          </p:cNvPr>
          <p:cNvCxnSpPr>
            <a:cxnSpLocks/>
            <a:stCxn id="316" idx="4"/>
            <a:endCxn id="293" idx="7"/>
          </p:cNvCxnSpPr>
          <p:nvPr/>
        </p:nvCxnSpPr>
        <p:spPr>
          <a:xfrm flipH="1">
            <a:off x="3908514" y="7766058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C4DD988E-CB8A-EA47-8CA9-2BC5A281D968}"/>
              </a:ext>
            </a:extLst>
          </p:cNvPr>
          <p:cNvCxnSpPr>
            <a:cxnSpLocks/>
            <a:stCxn id="316" idx="5"/>
            <a:endCxn id="319" idx="0"/>
          </p:cNvCxnSpPr>
          <p:nvPr/>
        </p:nvCxnSpPr>
        <p:spPr>
          <a:xfrm>
            <a:off x="4562012" y="7695164"/>
            <a:ext cx="313866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C2E27BED-30E6-D449-BBE8-A43E49846432}"/>
              </a:ext>
            </a:extLst>
          </p:cNvPr>
          <p:cNvCxnSpPr>
            <a:cxnSpLocks/>
            <a:stCxn id="290" idx="7"/>
            <a:endCxn id="319" idx="3"/>
          </p:cNvCxnSpPr>
          <p:nvPr/>
        </p:nvCxnSpPr>
        <p:spPr>
          <a:xfrm flipV="1">
            <a:off x="4293994" y="8472473"/>
            <a:ext cx="410731" cy="33900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3DE443A0-C8EC-F540-9305-4F9AD0EC840C}"/>
              </a:ext>
            </a:extLst>
          </p:cNvPr>
          <p:cNvCxnSpPr>
            <a:cxnSpLocks/>
            <a:stCxn id="290" idx="4"/>
            <a:endCxn id="291" idx="0"/>
          </p:cNvCxnSpPr>
          <p:nvPr/>
        </p:nvCxnSpPr>
        <p:spPr>
          <a:xfrm flipH="1">
            <a:off x="3979407" y="9224681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F815AC74-FAA0-8B48-827E-4BC2D95A68CF}"/>
              </a:ext>
            </a:extLst>
          </p:cNvPr>
          <p:cNvCxnSpPr>
            <a:cxnSpLocks/>
            <a:stCxn id="305" idx="1"/>
            <a:endCxn id="293" idx="5"/>
          </p:cNvCxnSpPr>
          <p:nvPr/>
        </p:nvCxnSpPr>
        <p:spPr>
          <a:xfrm flipH="1" flipV="1">
            <a:off x="3908514" y="8472473"/>
            <a:ext cx="1074116" cy="8858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Oval 289">
            <a:extLst>
              <a:ext uri="{FF2B5EF4-FFF2-40B4-BE49-F238E27FC236}">
                <a16:creationId xmlns:a16="http://schemas.microsoft.com/office/drawing/2014/main" id="{708C46F2-1047-BC48-BD1E-3CF8B6F13DF8}"/>
              </a:ext>
            </a:extLst>
          </p:cNvPr>
          <p:cNvSpPr/>
          <p:nvPr/>
        </p:nvSpPr>
        <p:spPr>
          <a:xfrm>
            <a:off x="3880794" y="874058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37D86089-7BC6-5840-84E4-08E69369232E}"/>
              </a:ext>
            </a:extLst>
          </p:cNvPr>
          <p:cNvSpPr/>
          <p:nvPr/>
        </p:nvSpPr>
        <p:spPr>
          <a:xfrm>
            <a:off x="3495314" y="805927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8C4A16F-AB27-7743-B2F4-70D1248D3D1C}"/>
              </a:ext>
            </a:extLst>
          </p:cNvPr>
          <p:cNvCxnSpPr>
            <a:cxnSpLocks/>
            <a:stCxn id="289" idx="2"/>
            <a:endCxn id="301" idx="6"/>
          </p:cNvCxnSpPr>
          <p:nvPr/>
        </p:nvCxnSpPr>
        <p:spPr>
          <a:xfrm flipH="1" flipV="1">
            <a:off x="2469374" y="9556373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8DD082-4288-BE47-B88B-43A075B7F109}"/>
              </a:ext>
            </a:extLst>
          </p:cNvPr>
          <p:cNvCxnSpPr>
            <a:cxnSpLocks/>
            <a:stCxn id="295" idx="3"/>
            <a:endCxn id="319" idx="0"/>
          </p:cNvCxnSpPr>
          <p:nvPr/>
        </p:nvCxnSpPr>
        <p:spPr>
          <a:xfrm flipH="1">
            <a:off x="4875878" y="7665648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30FE87-9BB9-8A4E-91E3-8F9DD3F07081}"/>
              </a:ext>
            </a:extLst>
          </p:cNvPr>
          <p:cNvCxnSpPr>
            <a:cxnSpLocks/>
            <a:stCxn id="295" idx="5"/>
            <a:endCxn id="308" idx="0"/>
          </p:cNvCxnSpPr>
          <p:nvPr/>
        </p:nvCxnSpPr>
        <p:spPr>
          <a:xfrm>
            <a:off x="5486304" y="7665648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2DD43A5-BFD1-0F4A-BC27-155083289C37}"/>
              </a:ext>
            </a:extLst>
          </p:cNvPr>
          <p:cNvCxnSpPr>
            <a:cxnSpLocks/>
            <a:stCxn id="319" idx="5"/>
            <a:endCxn id="308" idx="2"/>
          </p:cNvCxnSpPr>
          <p:nvPr/>
        </p:nvCxnSpPr>
        <p:spPr>
          <a:xfrm>
            <a:off x="5047031" y="8472473"/>
            <a:ext cx="511082" cy="2053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759E7E7-CB03-F34C-9B59-F647951A1D61}"/>
              </a:ext>
            </a:extLst>
          </p:cNvPr>
          <p:cNvCxnSpPr>
            <a:cxnSpLocks/>
            <a:stCxn id="305" idx="0"/>
            <a:endCxn id="308" idx="3"/>
          </p:cNvCxnSpPr>
          <p:nvPr/>
        </p:nvCxnSpPr>
        <p:spPr>
          <a:xfrm flipV="1">
            <a:off x="5153783" y="8848984"/>
            <a:ext cx="475224" cy="4384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C9977C4-05B5-4F49-9988-AE9FB58B807E}"/>
              </a:ext>
            </a:extLst>
          </p:cNvPr>
          <p:cNvCxnSpPr>
            <a:cxnSpLocks/>
            <a:stCxn id="319" idx="7"/>
            <a:endCxn id="311" idx="3"/>
          </p:cNvCxnSpPr>
          <p:nvPr/>
        </p:nvCxnSpPr>
        <p:spPr>
          <a:xfrm flipV="1">
            <a:off x="5047031" y="8060090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614F8A-EB79-2744-8A85-2FED8F62F5D8}"/>
              </a:ext>
            </a:extLst>
          </p:cNvPr>
          <p:cNvCxnSpPr>
            <a:cxnSpLocks/>
            <a:stCxn id="295" idx="6"/>
            <a:endCxn id="312" idx="2"/>
          </p:cNvCxnSpPr>
          <p:nvPr/>
        </p:nvCxnSpPr>
        <p:spPr>
          <a:xfrm flipV="1">
            <a:off x="5557198" y="7135905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4740FE-B410-FF4B-A3AB-E85174E76087}"/>
              </a:ext>
            </a:extLst>
          </p:cNvPr>
          <p:cNvCxnSpPr>
            <a:cxnSpLocks/>
            <a:stCxn id="311" idx="0"/>
            <a:endCxn id="312" idx="3"/>
          </p:cNvCxnSpPr>
          <p:nvPr/>
        </p:nvCxnSpPr>
        <p:spPr>
          <a:xfrm flipV="1">
            <a:off x="6041287" y="7307058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158DB3F-D72F-2641-AE6B-D2196831A320}"/>
              </a:ext>
            </a:extLst>
          </p:cNvPr>
          <p:cNvCxnSpPr>
            <a:cxnSpLocks/>
            <a:stCxn id="305" idx="3"/>
            <a:endCxn id="291" idx="6"/>
          </p:cNvCxnSpPr>
          <p:nvPr/>
        </p:nvCxnSpPr>
        <p:spPr>
          <a:xfrm flipH="1">
            <a:off x="4221454" y="9700636"/>
            <a:ext cx="761176" cy="529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F9BD13-D796-944D-B1B3-15C4ABE263BE}"/>
              </a:ext>
            </a:extLst>
          </p:cNvPr>
          <p:cNvCxnSpPr>
            <a:cxnSpLocks/>
            <a:stCxn id="292" idx="4"/>
            <a:endCxn id="289" idx="7"/>
          </p:cNvCxnSpPr>
          <p:nvPr/>
        </p:nvCxnSpPr>
        <p:spPr>
          <a:xfrm flipH="1">
            <a:off x="3371553" y="9296399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9ED99A1-F7C3-264D-8E64-F480B71EDDF9}"/>
              </a:ext>
            </a:extLst>
          </p:cNvPr>
          <p:cNvCxnSpPr>
            <a:cxnSpLocks/>
            <a:stCxn id="289" idx="4"/>
            <a:endCxn id="299" idx="0"/>
          </p:cNvCxnSpPr>
          <p:nvPr/>
        </p:nvCxnSpPr>
        <p:spPr>
          <a:xfrm>
            <a:off x="3200400" y="10085293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7561D8D-2B6A-844C-ADB1-3DFFAFFFEB1E}"/>
              </a:ext>
            </a:extLst>
          </p:cNvPr>
          <p:cNvCxnSpPr>
            <a:cxnSpLocks/>
            <a:stCxn id="291" idx="3"/>
            <a:endCxn id="299" idx="0"/>
          </p:cNvCxnSpPr>
          <p:nvPr/>
        </p:nvCxnSpPr>
        <p:spPr>
          <a:xfrm flipH="1">
            <a:off x="3539219" y="9924749"/>
            <a:ext cx="269035" cy="6804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71B6147-1DF1-424B-8B2C-CBD499FF7073}"/>
              </a:ext>
            </a:extLst>
          </p:cNvPr>
          <p:cNvCxnSpPr>
            <a:cxnSpLocks/>
            <a:stCxn id="315" idx="1"/>
            <a:endCxn id="314" idx="5"/>
          </p:cNvCxnSpPr>
          <p:nvPr/>
        </p:nvCxnSpPr>
        <p:spPr>
          <a:xfrm flipH="1" flipV="1">
            <a:off x="4480869" y="11108093"/>
            <a:ext cx="101341" cy="2852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C6C582B-C70E-4F4C-8ADB-7829E9163BFE}"/>
              </a:ext>
            </a:extLst>
          </p:cNvPr>
          <p:cNvCxnSpPr>
            <a:cxnSpLocks/>
            <a:stCxn id="314" idx="1"/>
            <a:endCxn id="291" idx="4"/>
          </p:cNvCxnSpPr>
          <p:nvPr/>
        </p:nvCxnSpPr>
        <p:spPr>
          <a:xfrm flipH="1" flipV="1">
            <a:off x="3979407" y="9995643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861959C-4004-9A40-88DD-2AE1FE3D39E4}"/>
              </a:ext>
            </a:extLst>
          </p:cNvPr>
          <p:cNvCxnSpPr>
            <a:cxnSpLocks/>
            <a:stCxn id="307" idx="1"/>
            <a:endCxn id="291" idx="5"/>
          </p:cNvCxnSpPr>
          <p:nvPr/>
        </p:nvCxnSpPr>
        <p:spPr>
          <a:xfrm flipH="1" flipV="1">
            <a:off x="4150560" y="9924749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F8C9ABD-B9B2-5B4B-AD94-22D67C228A43}"/>
              </a:ext>
            </a:extLst>
          </p:cNvPr>
          <p:cNvCxnSpPr>
            <a:cxnSpLocks/>
            <a:stCxn id="304" idx="0"/>
            <a:endCxn id="305" idx="5"/>
          </p:cNvCxnSpPr>
          <p:nvPr/>
        </p:nvCxnSpPr>
        <p:spPr>
          <a:xfrm flipH="1" flipV="1">
            <a:off x="5324936" y="9700636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809801D-E92A-BE46-B134-4BB94805722E}"/>
              </a:ext>
            </a:extLst>
          </p:cNvPr>
          <p:cNvCxnSpPr>
            <a:cxnSpLocks/>
            <a:stCxn id="310" idx="0"/>
            <a:endCxn id="309" idx="4"/>
          </p:cNvCxnSpPr>
          <p:nvPr/>
        </p:nvCxnSpPr>
        <p:spPr>
          <a:xfrm flipV="1">
            <a:off x="6579167" y="8059266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E36428C-BC20-DA49-9976-505D76552DCE}"/>
              </a:ext>
            </a:extLst>
          </p:cNvPr>
          <p:cNvCxnSpPr>
            <a:cxnSpLocks/>
            <a:stCxn id="318" idx="1"/>
            <a:endCxn id="309" idx="6"/>
          </p:cNvCxnSpPr>
          <p:nvPr/>
        </p:nvCxnSpPr>
        <p:spPr>
          <a:xfrm flipH="1" flipV="1">
            <a:off x="6964648" y="7817219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C34DDA3-701E-A84E-BEF4-7E551D3693AD}"/>
              </a:ext>
            </a:extLst>
          </p:cNvPr>
          <p:cNvCxnSpPr>
            <a:cxnSpLocks/>
            <a:stCxn id="310" idx="5"/>
            <a:endCxn id="320" idx="1"/>
          </p:cNvCxnSpPr>
          <p:nvPr/>
        </p:nvCxnSpPr>
        <p:spPr>
          <a:xfrm>
            <a:off x="6750320" y="8759334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BF2DDE8-E07A-0145-9C87-9C547056E313}"/>
              </a:ext>
            </a:extLst>
          </p:cNvPr>
          <p:cNvCxnSpPr>
            <a:cxnSpLocks/>
            <a:stCxn id="320" idx="0"/>
            <a:endCxn id="309" idx="5"/>
          </p:cNvCxnSpPr>
          <p:nvPr/>
        </p:nvCxnSpPr>
        <p:spPr>
          <a:xfrm flipH="1" flipV="1">
            <a:off x="6893754" y="7988372"/>
            <a:ext cx="510164" cy="9673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F97BC52-5B6B-5C4F-957B-C70A89CCF2AE}"/>
              </a:ext>
            </a:extLst>
          </p:cNvPr>
          <p:cNvCxnSpPr>
            <a:cxnSpLocks/>
            <a:stCxn id="320" idx="2"/>
            <a:endCxn id="306" idx="6"/>
          </p:cNvCxnSpPr>
          <p:nvPr/>
        </p:nvCxnSpPr>
        <p:spPr>
          <a:xfrm flipH="1">
            <a:off x="6256443" y="9197786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B67A546-386B-3F4D-9F38-A268FE2D710C}"/>
              </a:ext>
            </a:extLst>
          </p:cNvPr>
          <p:cNvCxnSpPr>
            <a:cxnSpLocks/>
            <a:stCxn id="303" idx="0"/>
            <a:endCxn id="306" idx="5"/>
          </p:cNvCxnSpPr>
          <p:nvPr/>
        </p:nvCxnSpPr>
        <p:spPr>
          <a:xfrm flipH="1" flipV="1">
            <a:off x="6185549" y="9619955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1F93B54-48F6-5F45-9352-697D270F09CE}"/>
              </a:ext>
            </a:extLst>
          </p:cNvPr>
          <p:cNvCxnSpPr>
            <a:cxnSpLocks/>
            <a:stCxn id="305" idx="6"/>
            <a:endCxn id="306" idx="2"/>
          </p:cNvCxnSpPr>
          <p:nvPr/>
        </p:nvCxnSpPr>
        <p:spPr>
          <a:xfrm flipV="1">
            <a:off x="5395830" y="9448802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A368CF-9327-DC4B-A11A-D212BB57A3E2}"/>
              </a:ext>
            </a:extLst>
          </p:cNvPr>
          <p:cNvCxnSpPr>
            <a:cxnSpLocks/>
            <a:stCxn id="320" idx="4"/>
            <a:endCxn id="313" idx="0"/>
          </p:cNvCxnSpPr>
          <p:nvPr/>
        </p:nvCxnSpPr>
        <p:spPr>
          <a:xfrm>
            <a:off x="7403918" y="9439833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E3B93CD-C8AD-D54A-BC48-BAB6781DDFA9}"/>
              </a:ext>
            </a:extLst>
          </p:cNvPr>
          <p:cNvCxnSpPr>
            <a:cxnSpLocks/>
            <a:stCxn id="308" idx="6"/>
            <a:endCxn id="310" idx="2"/>
          </p:cNvCxnSpPr>
          <p:nvPr/>
        </p:nvCxnSpPr>
        <p:spPr>
          <a:xfrm flipV="1">
            <a:off x="6042207" y="8588181"/>
            <a:ext cx="294913" cy="896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120AC54-C529-8B47-A27B-CC267EFB0627}"/>
              </a:ext>
            </a:extLst>
          </p:cNvPr>
          <p:cNvCxnSpPr>
            <a:cxnSpLocks/>
            <a:stCxn id="304" idx="5"/>
            <a:endCxn id="302" idx="1"/>
          </p:cNvCxnSpPr>
          <p:nvPr/>
        </p:nvCxnSpPr>
        <p:spPr>
          <a:xfrm>
            <a:off x="5728351" y="10399884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AFB8FD-AA00-7F4A-BF0C-FD9669F95873}"/>
              </a:ext>
            </a:extLst>
          </p:cNvPr>
          <p:cNvCxnSpPr>
            <a:cxnSpLocks/>
            <a:stCxn id="307" idx="5"/>
            <a:endCxn id="302" idx="2"/>
          </p:cNvCxnSpPr>
          <p:nvPr/>
        </p:nvCxnSpPr>
        <p:spPr>
          <a:xfrm>
            <a:off x="4975311" y="10534354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FFE658-63BA-7D41-AFF0-B4962FD78DFB}"/>
              </a:ext>
            </a:extLst>
          </p:cNvPr>
          <p:cNvCxnSpPr>
            <a:cxnSpLocks/>
            <a:stCxn id="305" idx="4"/>
            <a:endCxn id="307" idx="7"/>
          </p:cNvCxnSpPr>
          <p:nvPr/>
        </p:nvCxnSpPr>
        <p:spPr>
          <a:xfrm flipH="1">
            <a:off x="4975311" y="9771530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8ADB045-412B-494E-932C-1B49ACF44847}"/>
              </a:ext>
            </a:extLst>
          </p:cNvPr>
          <p:cNvCxnSpPr>
            <a:cxnSpLocks/>
            <a:stCxn id="319" idx="4"/>
            <a:endCxn id="305" idx="0"/>
          </p:cNvCxnSpPr>
          <p:nvPr/>
        </p:nvCxnSpPr>
        <p:spPr>
          <a:xfrm>
            <a:off x="4875878" y="8543367"/>
            <a:ext cx="277905" cy="7440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100FFC5-FAF6-8D42-A583-84EEA924E3B1}"/>
              </a:ext>
            </a:extLst>
          </p:cNvPr>
          <p:cNvCxnSpPr>
            <a:cxnSpLocks/>
            <a:stCxn id="300" idx="1"/>
            <a:endCxn id="303" idx="5"/>
          </p:cNvCxnSpPr>
          <p:nvPr/>
        </p:nvCxnSpPr>
        <p:spPr>
          <a:xfrm flipH="1" flipV="1">
            <a:off x="6427595" y="10265414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DFE6B26-677B-2A4F-81CD-54418DC87F62}"/>
              </a:ext>
            </a:extLst>
          </p:cNvPr>
          <p:cNvCxnSpPr>
            <a:cxnSpLocks/>
            <a:stCxn id="317" idx="2"/>
            <a:endCxn id="320" idx="6"/>
          </p:cNvCxnSpPr>
          <p:nvPr/>
        </p:nvCxnSpPr>
        <p:spPr>
          <a:xfrm flipH="1">
            <a:off x="7645965" y="9063316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3F7C11A-C6CB-A940-B22D-4DDDA1378195}"/>
              </a:ext>
            </a:extLst>
          </p:cNvPr>
          <p:cNvCxnSpPr>
            <a:cxnSpLocks/>
            <a:stCxn id="316" idx="7"/>
            <a:endCxn id="104" idx="4"/>
          </p:cNvCxnSpPr>
          <p:nvPr/>
        </p:nvCxnSpPr>
        <p:spPr>
          <a:xfrm flipV="1">
            <a:off x="4562012" y="7030954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A15842-FBAD-9848-B37C-35E41B281727}"/>
              </a:ext>
            </a:extLst>
          </p:cNvPr>
          <p:cNvCxnSpPr>
            <a:cxnSpLocks/>
            <a:stCxn id="310" idx="4"/>
            <a:endCxn id="306" idx="7"/>
          </p:cNvCxnSpPr>
          <p:nvPr/>
        </p:nvCxnSpPr>
        <p:spPr>
          <a:xfrm flipH="1">
            <a:off x="6185549" y="8830228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F78A430-E0B7-C746-B2C9-3117B6D26800}"/>
              </a:ext>
            </a:extLst>
          </p:cNvPr>
          <p:cNvCxnSpPr>
            <a:cxnSpLocks/>
            <a:stCxn id="314" idx="2"/>
            <a:endCxn id="299" idx="6"/>
          </p:cNvCxnSpPr>
          <p:nvPr/>
        </p:nvCxnSpPr>
        <p:spPr>
          <a:xfrm flipH="1" flipV="1">
            <a:off x="3781266" y="10847293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 315">
            <a:extLst>
              <a:ext uri="{FF2B5EF4-FFF2-40B4-BE49-F238E27FC236}">
                <a16:creationId xmlns:a16="http://schemas.microsoft.com/office/drawing/2014/main" id="{007677EC-739C-4347-92F5-47E44FAFF0AF}"/>
              </a:ext>
            </a:extLst>
          </p:cNvPr>
          <p:cNvSpPr/>
          <p:nvPr/>
        </p:nvSpPr>
        <p:spPr>
          <a:xfrm>
            <a:off x="4148812" y="72819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2E485E5-C996-A64B-A872-F6A3B52A0505}"/>
              </a:ext>
            </a:extLst>
          </p:cNvPr>
          <p:cNvSpPr/>
          <p:nvPr/>
        </p:nvSpPr>
        <p:spPr>
          <a:xfrm>
            <a:off x="4570152" y="654686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2B37AEC-6D7A-8E4B-9FE2-3FC9E0AAD4D2}"/>
              </a:ext>
            </a:extLst>
          </p:cNvPr>
          <p:cNvSpPr/>
          <p:nvPr/>
        </p:nvSpPr>
        <p:spPr>
          <a:xfrm>
            <a:off x="6480554" y="757517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4D335D15-D5A6-D14C-B068-0F8E996830BB}"/>
              </a:ext>
            </a:extLst>
          </p:cNvPr>
          <p:cNvSpPr/>
          <p:nvPr/>
        </p:nvSpPr>
        <p:spPr>
          <a:xfrm>
            <a:off x="6095074" y="689385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2DC480-9D3C-E04F-A309-91DC7598ABEE}"/>
              </a:ext>
            </a:extLst>
          </p:cNvPr>
          <p:cNvSpPr/>
          <p:nvPr/>
        </p:nvSpPr>
        <p:spPr>
          <a:xfrm>
            <a:off x="7914911" y="882126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7D9D8DF2-B9A5-DF46-A464-34077641AD9D}"/>
              </a:ext>
            </a:extLst>
          </p:cNvPr>
          <p:cNvSpPr/>
          <p:nvPr/>
        </p:nvSpPr>
        <p:spPr>
          <a:xfrm>
            <a:off x="7161871" y="895573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288CB48-8720-254A-89CA-71F41F216629}"/>
              </a:ext>
            </a:extLst>
          </p:cNvPr>
          <p:cNvSpPr/>
          <p:nvPr/>
        </p:nvSpPr>
        <p:spPr>
          <a:xfrm>
            <a:off x="7511496" y="81220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29667209-27A8-AC40-8E4E-6E5A7F4F45FE}"/>
              </a:ext>
            </a:extLst>
          </p:cNvPr>
          <p:cNvSpPr/>
          <p:nvPr/>
        </p:nvSpPr>
        <p:spPr>
          <a:xfrm>
            <a:off x="4911736" y="92874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6E2ABB1A-DCF9-8842-B77A-C90003703ADB}"/>
              </a:ext>
            </a:extLst>
          </p:cNvPr>
          <p:cNvSpPr/>
          <p:nvPr/>
        </p:nvSpPr>
        <p:spPr>
          <a:xfrm>
            <a:off x="4562111" y="1012115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B733AE12-6DE5-2B47-8970-EBCD0E8B050E}"/>
              </a:ext>
            </a:extLst>
          </p:cNvPr>
          <p:cNvSpPr/>
          <p:nvPr/>
        </p:nvSpPr>
        <p:spPr>
          <a:xfrm>
            <a:off x="2796070" y="8193743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818FBEC0-F3C9-E74C-94DF-C4F5D9A5952C}"/>
              </a:ext>
            </a:extLst>
          </p:cNvPr>
          <p:cNvSpPr/>
          <p:nvPr/>
        </p:nvSpPr>
        <p:spPr>
          <a:xfrm>
            <a:off x="2958353" y="960119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3C747671-22A8-A34E-AEFD-843E8B74363F}"/>
              </a:ext>
            </a:extLst>
          </p:cNvPr>
          <p:cNvSpPr/>
          <p:nvPr/>
        </p:nvSpPr>
        <p:spPr>
          <a:xfrm>
            <a:off x="4633831" y="8059273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3981D9C5-5851-8044-894A-44D19F3ACD49}"/>
              </a:ext>
            </a:extLst>
          </p:cNvPr>
          <p:cNvSpPr/>
          <p:nvPr/>
        </p:nvSpPr>
        <p:spPr>
          <a:xfrm>
            <a:off x="3737360" y="951154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9958ABFA-9707-0449-A2A0-07FFBDCF12AD}"/>
              </a:ext>
            </a:extLst>
          </p:cNvPr>
          <p:cNvSpPr/>
          <p:nvPr/>
        </p:nvSpPr>
        <p:spPr>
          <a:xfrm>
            <a:off x="5315151" y="99866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FC572985-6662-154D-996D-8ECE7138A851}"/>
              </a:ext>
            </a:extLst>
          </p:cNvPr>
          <p:cNvSpPr/>
          <p:nvPr/>
        </p:nvSpPr>
        <p:spPr>
          <a:xfrm>
            <a:off x="6014395" y="98522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65E902AB-C249-764D-AC87-198C82326AB6}"/>
              </a:ext>
            </a:extLst>
          </p:cNvPr>
          <p:cNvSpPr/>
          <p:nvPr/>
        </p:nvSpPr>
        <p:spPr>
          <a:xfrm>
            <a:off x="1985280" y="931432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04104398-4F98-2F47-A125-04277148953C}"/>
              </a:ext>
            </a:extLst>
          </p:cNvPr>
          <p:cNvSpPr/>
          <p:nvPr/>
        </p:nvSpPr>
        <p:spPr>
          <a:xfrm>
            <a:off x="4067669" y="1069489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CD144C40-BDBF-F943-8F1D-C7161DA08627}"/>
              </a:ext>
            </a:extLst>
          </p:cNvPr>
          <p:cNvSpPr/>
          <p:nvPr/>
        </p:nvSpPr>
        <p:spPr>
          <a:xfrm>
            <a:off x="5073104" y="725244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9B41F4ED-7A6F-C843-92E9-8BE67B77E212}"/>
              </a:ext>
            </a:extLst>
          </p:cNvPr>
          <p:cNvSpPr/>
          <p:nvPr/>
        </p:nvSpPr>
        <p:spPr>
          <a:xfrm>
            <a:off x="5772349" y="920675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23E6BDB4-9106-F840-A0E5-9096F8A108F8}"/>
              </a:ext>
            </a:extLst>
          </p:cNvPr>
          <p:cNvSpPr/>
          <p:nvPr/>
        </p:nvSpPr>
        <p:spPr>
          <a:xfrm>
            <a:off x="3253268" y="74138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DE88CEF-D8F2-C546-9CC8-B7F71333BB46}"/>
              </a:ext>
            </a:extLst>
          </p:cNvPr>
          <p:cNvSpPr/>
          <p:nvPr/>
        </p:nvSpPr>
        <p:spPr>
          <a:xfrm>
            <a:off x="5718561" y="1060524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46FF28D-F5B5-3D4A-9B3F-6481F2F5758B}"/>
              </a:ext>
            </a:extLst>
          </p:cNvPr>
          <p:cNvSpPr/>
          <p:nvPr/>
        </p:nvSpPr>
        <p:spPr>
          <a:xfrm>
            <a:off x="5799240" y="764689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705AE782-695E-DE4A-B03C-3F92E15D431A}"/>
              </a:ext>
            </a:extLst>
          </p:cNvPr>
          <p:cNvSpPr/>
          <p:nvPr/>
        </p:nvSpPr>
        <p:spPr>
          <a:xfrm>
            <a:off x="3199480" y="881230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29A8477-60EA-474F-A47A-AD318E754526}"/>
              </a:ext>
            </a:extLst>
          </p:cNvPr>
          <p:cNvSpPr/>
          <p:nvPr/>
        </p:nvSpPr>
        <p:spPr>
          <a:xfrm>
            <a:off x="2043030" y="832821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6B46872A-60B2-4345-8BF3-8FD39DD09FAB}"/>
              </a:ext>
            </a:extLst>
          </p:cNvPr>
          <p:cNvSpPr/>
          <p:nvPr/>
        </p:nvSpPr>
        <p:spPr>
          <a:xfrm>
            <a:off x="5558113" y="8435784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E4D2C5AF-5694-B746-86F4-203FA5AB39E3}"/>
              </a:ext>
            </a:extLst>
          </p:cNvPr>
          <p:cNvSpPr/>
          <p:nvPr/>
        </p:nvSpPr>
        <p:spPr>
          <a:xfrm>
            <a:off x="6337120" y="834613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23CC54BC-CBAD-CE4F-8300-506731025113}"/>
              </a:ext>
            </a:extLst>
          </p:cNvPr>
          <p:cNvSpPr/>
          <p:nvPr/>
        </p:nvSpPr>
        <p:spPr>
          <a:xfrm>
            <a:off x="3297172" y="1060524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64FB6EE-F8C5-6F4E-BBB7-16A8B1821A6F}"/>
              </a:ext>
            </a:extLst>
          </p:cNvPr>
          <p:cNvCxnSpPr>
            <a:cxnSpLocks/>
            <a:stCxn id="313" idx="1"/>
            <a:endCxn id="306" idx="5"/>
          </p:cNvCxnSpPr>
          <p:nvPr/>
        </p:nvCxnSpPr>
        <p:spPr>
          <a:xfrm flipH="1" flipV="1">
            <a:off x="6185549" y="9619955"/>
            <a:ext cx="1047216" cy="213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5440F15A-C86C-5344-A4E8-13259B0344D6}"/>
              </a:ext>
            </a:extLst>
          </p:cNvPr>
          <p:cNvSpPr/>
          <p:nvPr/>
        </p:nvSpPr>
        <p:spPr>
          <a:xfrm>
            <a:off x="18389324" y="10488703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23219BE-8705-4049-8A52-9022A55AC186}"/>
              </a:ext>
            </a:extLst>
          </p:cNvPr>
          <p:cNvSpPr/>
          <p:nvPr/>
        </p:nvSpPr>
        <p:spPr>
          <a:xfrm>
            <a:off x="18989956" y="977152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CEC74F1-3B3B-7B41-BEE9-D21173B1F04B}"/>
              </a:ext>
            </a:extLst>
          </p:cNvPr>
          <p:cNvSpPr/>
          <p:nvPr/>
        </p:nvSpPr>
        <p:spPr>
          <a:xfrm>
            <a:off x="16339401" y="11331387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854DDE2-A243-6F4F-87DF-04E67CE96F83}"/>
              </a:ext>
            </a:extLst>
          </p:cNvPr>
          <p:cNvCxnSpPr>
            <a:cxnSpLocks/>
            <a:stCxn id="128" idx="5"/>
          </p:cNvCxnSpPr>
          <p:nvPr/>
        </p:nvCxnSpPr>
        <p:spPr>
          <a:xfrm>
            <a:off x="14633940" y="7916658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80AD927-E593-914A-9990-4C761F7BCCE3}"/>
              </a:ext>
            </a:extLst>
          </p:cNvPr>
          <p:cNvCxnSpPr>
            <a:cxnSpLocks/>
            <a:stCxn id="195" idx="6"/>
            <a:endCxn id="181" idx="2"/>
          </p:cNvCxnSpPr>
          <p:nvPr/>
        </p:nvCxnSpPr>
        <p:spPr>
          <a:xfrm flipV="1">
            <a:off x="14355209" y="8444753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DACD4F6-4AA0-8642-AB60-E6B273D2ABC1}"/>
              </a:ext>
            </a:extLst>
          </p:cNvPr>
          <p:cNvCxnSpPr>
            <a:cxnSpLocks/>
            <a:stCxn id="187" idx="7"/>
            <a:endCxn id="181" idx="4"/>
          </p:cNvCxnSpPr>
          <p:nvPr/>
        </p:nvCxnSpPr>
        <p:spPr>
          <a:xfrm flipV="1">
            <a:off x="14226565" y="8686800"/>
            <a:ext cx="639637" cy="7073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905E0AA-D585-E54C-9F53-F3503430B2F1}"/>
              </a:ext>
            </a:extLst>
          </p:cNvPr>
          <p:cNvCxnSpPr>
            <a:cxnSpLocks/>
            <a:stCxn id="182" idx="1"/>
            <a:endCxn id="181" idx="4"/>
          </p:cNvCxnSpPr>
          <p:nvPr/>
        </p:nvCxnSpPr>
        <p:spPr>
          <a:xfrm flipV="1">
            <a:off x="14857332" y="8686800"/>
            <a:ext cx="8870" cy="994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3B83BA6-B8FA-9F4D-A8AC-31B4459B69D5}"/>
              </a:ext>
            </a:extLst>
          </p:cNvPr>
          <p:cNvCxnSpPr>
            <a:cxnSpLocks/>
            <a:stCxn id="191" idx="3"/>
            <a:endCxn id="181" idx="7"/>
          </p:cNvCxnSpPr>
          <p:nvPr/>
        </p:nvCxnSpPr>
        <p:spPr>
          <a:xfrm flipH="1">
            <a:off x="15037355" y="7835977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0F44F99-DF74-8A4A-B896-68570C475974}"/>
              </a:ext>
            </a:extLst>
          </p:cNvPr>
          <p:cNvCxnSpPr>
            <a:cxnSpLocks/>
            <a:stCxn id="191" idx="2"/>
            <a:endCxn id="128" idx="6"/>
          </p:cNvCxnSpPr>
          <p:nvPr/>
        </p:nvCxnSpPr>
        <p:spPr>
          <a:xfrm flipH="1">
            <a:off x="14704834" y="7664824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5CA6E923-B0E6-7E4E-B2F6-EC1CE1BBBCCD}"/>
              </a:ext>
            </a:extLst>
          </p:cNvPr>
          <p:cNvSpPr/>
          <p:nvPr/>
        </p:nvSpPr>
        <p:spPr>
          <a:xfrm>
            <a:off x="14220740" y="750345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608514B-D4BD-5D4C-96E8-EC87F8BEC25D}"/>
              </a:ext>
            </a:extLst>
          </p:cNvPr>
          <p:cNvCxnSpPr>
            <a:cxnSpLocks/>
            <a:stCxn id="137" idx="2"/>
            <a:endCxn id="181" idx="6"/>
          </p:cNvCxnSpPr>
          <p:nvPr/>
        </p:nvCxnSpPr>
        <p:spPr>
          <a:xfrm flipH="1">
            <a:off x="15108249" y="8310283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B0A0476-CD58-A940-8ED2-8FD83E12EC55}"/>
              </a:ext>
            </a:extLst>
          </p:cNvPr>
          <p:cNvCxnSpPr>
            <a:cxnSpLocks/>
            <a:stCxn id="172" idx="2"/>
            <a:endCxn id="191" idx="6"/>
          </p:cNvCxnSpPr>
          <p:nvPr/>
        </p:nvCxnSpPr>
        <p:spPr>
          <a:xfrm flipH="1">
            <a:off x="15565447" y="7532974"/>
            <a:ext cx="411450" cy="1318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C57916B-9204-CB42-8A5C-DC183B61FF6F}"/>
              </a:ext>
            </a:extLst>
          </p:cNvPr>
          <p:cNvCxnSpPr>
            <a:cxnSpLocks/>
            <a:stCxn id="172" idx="4"/>
            <a:endCxn id="137" idx="7"/>
          </p:cNvCxnSpPr>
          <p:nvPr/>
        </p:nvCxnSpPr>
        <p:spPr>
          <a:xfrm flipH="1">
            <a:off x="15736599" y="7775021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532CBD5-A6D4-E746-B12A-B5068076B0A6}"/>
              </a:ext>
            </a:extLst>
          </p:cNvPr>
          <p:cNvCxnSpPr>
            <a:cxnSpLocks/>
            <a:stCxn id="172" idx="5"/>
            <a:endCxn id="183" idx="0"/>
          </p:cNvCxnSpPr>
          <p:nvPr/>
        </p:nvCxnSpPr>
        <p:spPr>
          <a:xfrm>
            <a:off x="16390097" y="7704127"/>
            <a:ext cx="313866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BE8582C-4EE7-1A4F-AAE3-18634D201D08}"/>
              </a:ext>
            </a:extLst>
          </p:cNvPr>
          <p:cNvCxnSpPr>
            <a:cxnSpLocks/>
            <a:stCxn id="136" idx="7"/>
            <a:endCxn id="183" idx="3"/>
          </p:cNvCxnSpPr>
          <p:nvPr/>
        </p:nvCxnSpPr>
        <p:spPr>
          <a:xfrm flipV="1">
            <a:off x="16122079" y="8481436"/>
            <a:ext cx="410731" cy="33900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13884E1-D63A-5E4A-B83E-DC36B79814D2}"/>
              </a:ext>
            </a:extLst>
          </p:cNvPr>
          <p:cNvCxnSpPr>
            <a:cxnSpLocks/>
            <a:stCxn id="136" idx="4"/>
            <a:endCxn id="184" idx="0"/>
          </p:cNvCxnSpPr>
          <p:nvPr/>
        </p:nvCxnSpPr>
        <p:spPr>
          <a:xfrm flipH="1">
            <a:off x="15807492" y="9233644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F01D37A-E3A8-DD40-A38B-57ABCA3DABB8}"/>
              </a:ext>
            </a:extLst>
          </p:cNvPr>
          <p:cNvCxnSpPr>
            <a:cxnSpLocks/>
            <a:stCxn id="179" idx="1"/>
            <a:endCxn id="137" idx="5"/>
          </p:cNvCxnSpPr>
          <p:nvPr/>
        </p:nvCxnSpPr>
        <p:spPr>
          <a:xfrm flipH="1" flipV="1">
            <a:off x="15736599" y="8481436"/>
            <a:ext cx="1074116" cy="8858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E84489A8-472B-DD44-8E60-F1AD078CCBA4}"/>
              </a:ext>
            </a:extLst>
          </p:cNvPr>
          <p:cNvSpPr/>
          <p:nvPr/>
        </p:nvSpPr>
        <p:spPr>
          <a:xfrm>
            <a:off x="15708879" y="874955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518925E-EAEE-2E4C-AD86-46FB136A5BBF}"/>
              </a:ext>
            </a:extLst>
          </p:cNvPr>
          <p:cNvSpPr/>
          <p:nvPr/>
        </p:nvSpPr>
        <p:spPr>
          <a:xfrm>
            <a:off x="15323399" y="80682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D232DE8-D9C5-F54B-80A3-41C236F31BFE}"/>
              </a:ext>
            </a:extLst>
          </p:cNvPr>
          <p:cNvCxnSpPr>
            <a:cxnSpLocks/>
            <a:stCxn id="182" idx="2"/>
            <a:endCxn id="187" idx="6"/>
          </p:cNvCxnSpPr>
          <p:nvPr/>
        </p:nvCxnSpPr>
        <p:spPr>
          <a:xfrm flipH="1" flipV="1">
            <a:off x="14297459" y="9565336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DA5A4CD-64EB-7041-9F46-EE599333F45A}"/>
              </a:ext>
            </a:extLst>
          </p:cNvPr>
          <p:cNvCxnSpPr>
            <a:cxnSpLocks/>
            <a:stCxn id="189" idx="3"/>
            <a:endCxn id="183" idx="0"/>
          </p:cNvCxnSpPr>
          <p:nvPr/>
        </p:nvCxnSpPr>
        <p:spPr>
          <a:xfrm flipH="1">
            <a:off x="16703963" y="7674611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81F3BDB-9745-4240-9BA3-463F9D2C5CDB}"/>
              </a:ext>
            </a:extLst>
          </p:cNvPr>
          <p:cNvCxnSpPr>
            <a:cxnSpLocks/>
            <a:stCxn id="189" idx="5"/>
            <a:endCxn id="196" idx="0"/>
          </p:cNvCxnSpPr>
          <p:nvPr/>
        </p:nvCxnSpPr>
        <p:spPr>
          <a:xfrm>
            <a:off x="17314389" y="7674611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DE79061-586E-084F-895F-2AC8AC9ADDEA}"/>
              </a:ext>
            </a:extLst>
          </p:cNvPr>
          <p:cNvCxnSpPr>
            <a:cxnSpLocks/>
            <a:stCxn id="183" idx="5"/>
            <a:endCxn id="196" idx="2"/>
          </p:cNvCxnSpPr>
          <p:nvPr/>
        </p:nvCxnSpPr>
        <p:spPr>
          <a:xfrm>
            <a:off x="16875116" y="8481436"/>
            <a:ext cx="511082" cy="2053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4758464-1ECE-7E41-B146-07DBDECF80D9}"/>
              </a:ext>
            </a:extLst>
          </p:cNvPr>
          <p:cNvCxnSpPr>
            <a:cxnSpLocks/>
            <a:stCxn id="179" idx="0"/>
            <a:endCxn id="196" idx="3"/>
          </p:cNvCxnSpPr>
          <p:nvPr/>
        </p:nvCxnSpPr>
        <p:spPr>
          <a:xfrm flipV="1">
            <a:off x="16981868" y="8857947"/>
            <a:ext cx="475224" cy="4384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71ACE1A-E7AF-984A-BC63-73C5164DD5D6}"/>
              </a:ext>
            </a:extLst>
          </p:cNvPr>
          <p:cNvCxnSpPr>
            <a:cxnSpLocks/>
            <a:stCxn id="183" idx="7"/>
            <a:endCxn id="193" idx="3"/>
          </p:cNvCxnSpPr>
          <p:nvPr/>
        </p:nvCxnSpPr>
        <p:spPr>
          <a:xfrm flipV="1">
            <a:off x="16875116" y="8069053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3B6EE43-27E2-AD45-9C64-2ED6366E7102}"/>
              </a:ext>
            </a:extLst>
          </p:cNvPr>
          <p:cNvCxnSpPr>
            <a:cxnSpLocks/>
            <a:stCxn id="189" idx="6"/>
            <a:endCxn id="175" idx="2"/>
          </p:cNvCxnSpPr>
          <p:nvPr/>
        </p:nvCxnSpPr>
        <p:spPr>
          <a:xfrm flipV="1">
            <a:off x="17385283" y="7144868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4442D5B-43C6-BC49-8C71-FFFBA3004CD2}"/>
              </a:ext>
            </a:extLst>
          </p:cNvPr>
          <p:cNvCxnSpPr>
            <a:cxnSpLocks/>
            <a:stCxn id="193" idx="0"/>
            <a:endCxn id="175" idx="3"/>
          </p:cNvCxnSpPr>
          <p:nvPr/>
        </p:nvCxnSpPr>
        <p:spPr>
          <a:xfrm flipV="1">
            <a:off x="17869372" y="7316021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16DB7CC-3712-8F4A-8456-6BFC7B1B5205}"/>
              </a:ext>
            </a:extLst>
          </p:cNvPr>
          <p:cNvCxnSpPr>
            <a:cxnSpLocks/>
            <a:stCxn id="179" idx="3"/>
            <a:endCxn id="184" idx="6"/>
          </p:cNvCxnSpPr>
          <p:nvPr/>
        </p:nvCxnSpPr>
        <p:spPr>
          <a:xfrm flipH="1">
            <a:off x="16049539" y="9709599"/>
            <a:ext cx="761176" cy="529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651F61E-18C1-FF41-986D-871AE8281F7A}"/>
              </a:ext>
            </a:extLst>
          </p:cNvPr>
          <p:cNvCxnSpPr>
            <a:cxnSpLocks/>
            <a:stCxn id="194" idx="4"/>
            <a:endCxn id="182" idx="7"/>
          </p:cNvCxnSpPr>
          <p:nvPr/>
        </p:nvCxnSpPr>
        <p:spPr>
          <a:xfrm flipH="1">
            <a:off x="15199638" y="9305362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DE5E7CF-0717-DA40-8D4D-5CBBDF768F26}"/>
              </a:ext>
            </a:extLst>
          </p:cNvPr>
          <p:cNvCxnSpPr>
            <a:cxnSpLocks/>
            <a:stCxn id="182" idx="4"/>
            <a:endCxn id="198" idx="0"/>
          </p:cNvCxnSpPr>
          <p:nvPr/>
        </p:nvCxnSpPr>
        <p:spPr>
          <a:xfrm>
            <a:off x="15028485" y="10094256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E6C1D639-195E-714B-8076-DFA842BAA13E}"/>
              </a:ext>
            </a:extLst>
          </p:cNvPr>
          <p:cNvCxnSpPr>
            <a:cxnSpLocks/>
            <a:stCxn id="184" idx="3"/>
            <a:endCxn id="198" idx="0"/>
          </p:cNvCxnSpPr>
          <p:nvPr/>
        </p:nvCxnSpPr>
        <p:spPr>
          <a:xfrm flipH="1">
            <a:off x="15367304" y="9933712"/>
            <a:ext cx="269035" cy="6804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2934F20-058F-A644-B6F0-06F5EDC01F79}"/>
              </a:ext>
            </a:extLst>
          </p:cNvPr>
          <p:cNvCxnSpPr>
            <a:cxnSpLocks/>
            <a:stCxn id="120" idx="1"/>
            <a:endCxn id="188" idx="5"/>
          </p:cNvCxnSpPr>
          <p:nvPr/>
        </p:nvCxnSpPr>
        <p:spPr>
          <a:xfrm flipH="1" flipV="1">
            <a:off x="16308954" y="11117056"/>
            <a:ext cx="101341" cy="2852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76E126A-15A1-8E4F-B5C5-020A9EA82054}"/>
              </a:ext>
            </a:extLst>
          </p:cNvPr>
          <p:cNvCxnSpPr>
            <a:cxnSpLocks/>
            <a:stCxn id="188" idx="1"/>
            <a:endCxn id="184" idx="4"/>
          </p:cNvCxnSpPr>
          <p:nvPr/>
        </p:nvCxnSpPr>
        <p:spPr>
          <a:xfrm flipH="1" flipV="1">
            <a:off x="15807492" y="10004606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438B766-EAEA-BB4A-B1BA-1B35C8B034EF}"/>
              </a:ext>
            </a:extLst>
          </p:cNvPr>
          <p:cNvCxnSpPr>
            <a:cxnSpLocks/>
            <a:stCxn id="180" idx="1"/>
            <a:endCxn id="184" idx="5"/>
          </p:cNvCxnSpPr>
          <p:nvPr/>
        </p:nvCxnSpPr>
        <p:spPr>
          <a:xfrm flipH="1" flipV="1">
            <a:off x="15978645" y="9933712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5B6DDF-87B3-1148-972A-E47923F45907}"/>
              </a:ext>
            </a:extLst>
          </p:cNvPr>
          <p:cNvCxnSpPr>
            <a:cxnSpLocks/>
            <a:stCxn id="185" idx="0"/>
            <a:endCxn id="179" idx="5"/>
          </p:cNvCxnSpPr>
          <p:nvPr/>
        </p:nvCxnSpPr>
        <p:spPr>
          <a:xfrm flipH="1" flipV="1">
            <a:off x="17153021" y="9709599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1A3F21D-F86B-4A4B-8DBB-0131FE00FA31}"/>
              </a:ext>
            </a:extLst>
          </p:cNvPr>
          <p:cNvCxnSpPr>
            <a:cxnSpLocks/>
            <a:stCxn id="197" idx="0"/>
            <a:endCxn id="174" idx="4"/>
          </p:cNvCxnSpPr>
          <p:nvPr/>
        </p:nvCxnSpPr>
        <p:spPr>
          <a:xfrm flipV="1">
            <a:off x="18407252" y="8068229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15A1F89-C6A1-CB4D-B918-D33E577700F2}"/>
              </a:ext>
            </a:extLst>
          </p:cNvPr>
          <p:cNvCxnSpPr>
            <a:cxnSpLocks/>
            <a:stCxn id="178" idx="1"/>
            <a:endCxn id="174" idx="6"/>
          </p:cNvCxnSpPr>
          <p:nvPr/>
        </p:nvCxnSpPr>
        <p:spPr>
          <a:xfrm flipH="1" flipV="1">
            <a:off x="18792733" y="7826182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4FBF9EA8-6D14-E24B-AC98-E9082098BE7E}"/>
              </a:ext>
            </a:extLst>
          </p:cNvPr>
          <p:cNvCxnSpPr>
            <a:cxnSpLocks/>
            <a:stCxn id="197" idx="5"/>
            <a:endCxn id="177" idx="1"/>
          </p:cNvCxnSpPr>
          <p:nvPr/>
        </p:nvCxnSpPr>
        <p:spPr>
          <a:xfrm>
            <a:off x="18578405" y="8768297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E8016D1-EC45-EA48-81AB-89F3A70B90C6}"/>
              </a:ext>
            </a:extLst>
          </p:cNvPr>
          <p:cNvCxnSpPr>
            <a:cxnSpLocks/>
            <a:stCxn id="177" idx="0"/>
            <a:endCxn id="174" idx="5"/>
          </p:cNvCxnSpPr>
          <p:nvPr/>
        </p:nvCxnSpPr>
        <p:spPr>
          <a:xfrm flipH="1" flipV="1">
            <a:off x="18721839" y="7997335"/>
            <a:ext cx="510164" cy="9673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5771E96-9AE0-0844-A095-5A0DE6AD073D}"/>
              </a:ext>
            </a:extLst>
          </p:cNvPr>
          <p:cNvCxnSpPr>
            <a:cxnSpLocks/>
            <a:stCxn id="177" idx="2"/>
            <a:endCxn id="190" idx="6"/>
          </p:cNvCxnSpPr>
          <p:nvPr/>
        </p:nvCxnSpPr>
        <p:spPr>
          <a:xfrm flipH="1">
            <a:off x="18084528" y="9206749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FB2BA89-52D6-3F48-A562-0FCF7EBCAA37}"/>
              </a:ext>
            </a:extLst>
          </p:cNvPr>
          <p:cNvCxnSpPr>
            <a:cxnSpLocks/>
            <a:stCxn id="186" idx="0"/>
            <a:endCxn id="190" idx="5"/>
          </p:cNvCxnSpPr>
          <p:nvPr/>
        </p:nvCxnSpPr>
        <p:spPr>
          <a:xfrm flipH="1" flipV="1">
            <a:off x="18013634" y="9628918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8770944-6E6E-654D-A9B5-D403F05968EA}"/>
              </a:ext>
            </a:extLst>
          </p:cNvPr>
          <p:cNvCxnSpPr>
            <a:cxnSpLocks/>
            <a:stCxn id="179" idx="6"/>
            <a:endCxn id="190" idx="2"/>
          </p:cNvCxnSpPr>
          <p:nvPr/>
        </p:nvCxnSpPr>
        <p:spPr>
          <a:xfrm flipV="1">
            <a:off x="17223915" y="9457765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B820F48-CA44-DF4A-B972-A8715C027128}"/>
              </a:ext>
            </a:extLst>
          </p:cNvPr>
          <p:cNvCxnSpPr>
            <a:cxnSpLocks/>
            <a:stCxn id="177" idx="4"/>
            <a:endCxn id="119" idx="0"/>
          </p:cNvCxnSpPr>
          <p:nvPr/>
        </p:nvCxnSpPr>
        <p:spPr>
          <a:xfrm>
            <a:off x="19232003" y="9448796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FFF3BA1-752C-1448-A3A9-05F7FB0B15CC}"/>
              </a:ext>
            </a:extLst>
          </p:cNvPr>
          <p:cNvCxnSpPr>
            <a:cxnSpLocks/>
            <a:stCxn id="196" idx="6"/>
            <a:endCxn id="197" idx="2"/>
          </p:cNvCxnSpPr>
          <p:nvPr/>
        </p:nvCxnSpPr>
        <p:spPr>
          <a:xfrm flipV="1">
            <a:off x="17870292" y="8597144"/>
            <a:ext cx="294913" cy="896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F4A39F7-E31C-6C4F-B1E5-44BAD455E434}"/>
              </a:ext>
            </a:extLst>
          </p:cNvPr>
          <p:cNvCxnSpPr>
            <a:cxnSpLocks/>
            <a:stCxn id="185" idx="5"/>
            <a:endCxn id="192" idx="1"/>
          </p:cNvCxnSpPr>
          <p:nvPr/>
        </p:nvCxnSpPr>
        <p:spPr>
          <a:xfrm>
            <a:off x="17556436" y="10408847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BFF6129-4C72-CA4D-8BF6-80B3D0A7FC70}"/>
              </a:ext>
            </a:extLst>
          </p:cNvPr>
          <p:cNvCxnSpPr>
            <a:cxnSpLocks/>
            <a:stCxn id="180" idx="5"/>
            <a:endCxn id="192" idx="2"/>
          </p:cNvCxnSpPr>
          <p:nvPr/>
        </p:nvCxnSpPr>
        <p:spPr>
          <a:xfrm>
            <a:off x="16803396" y="10543317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1090796-2947-DF44-A2A4-31EFAA7AFD45}"/>
              </a:ext>
            </a:extLst>
          </p:cNvPr>
          <p:cNvCxnSpPr>
            <a:cxnSpLocks/>
            <a:stCxn id="179" idx="4"/>
            <a:endCxn id="180" idx="7"/>
          </p:cNvCxnSpPr>
          <p:nvPr/>
        </p:nvCxnSpPr>
        <p:spPr>
          <a:xfrm flipH="1">
            <a:off x="16803396" y="9780493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4DD32E0-CBFE-2D44-BC9A-4139F1BF82E0}"/>
              </a:ext>
            </a:extLst>
          </p:cNvPr>
          <p:cNvCxnSpPr>
            <a:cxnSpLocks/>
            <a:stCxn id="183" idx="4"/>
            <a:endCxn id="179" idx="0"/>
          </p:cNvCxnSpPr>
          <p:nvPr/>
        </p:nvCxnSpPr>
        <p:spPr>
          <a:xfrm>
            <a:off x="16703963" y="8552330"/>
            <a:ext cx="277905" cy="7440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CD769B2-3C51-694D-B68D-2AE68DF8473D}"/>
              </a:ext>
            </a:extLst>
          </p:cNvPr>
          <p:cNvCxnSpPr>
            <a:cxnSpLocks/>
            <a:stCxn id="117" idx="1"/>
            <a:endCxn id="186" idx="5"/>
          </p:cNvCxnSpPr>
          <p:nvPr/>
        </p:nvCxnSpPr>
        <p:spPr>
          <a:xfrm flipH="1" flipV="1">
            <a:off x="18255680" y="10274377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5A09072-7448-1C4D-9A02-765FA654D13B}"/>
              </a:ext>
            </a:extLst>
          </p:cNvPr>
          <p:cNvCxnSpPr>
            <a:cxnSpLocks/>
            <a:stCxn id="176" idx="2"/>
            <a:endCxn id="177" idx="6"/>
          </p:cNvCxnSpPr>
          <p:nvPr/>
        </p:nvCxnSpPr>
        <p:spPr>
          <a:xfrm flipH="1">
            <a:off x="19474050" y="9072279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69D8404-70F6-114D-A4EF-B8CEF9B9F4BD}"/>
              </a:ext>
            </a:extLst>
          </p:cNvPr>
          <p:cNvCxnSpPr>
            <a:cxnSpLocks/>
            <a:stCxn id="172" idx="7"/>
            <a:endCxn id="173" idx="4"/>
          </p:cNvCxnSpPr>
          <p:nvPr/>
        </p:nvCxnSpPr>
        <p:spPr>
          <a:xfrm flipV="1">
            <a:off x="16390097" y="7039917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2D1E1FB-8D29-8049-924D-431026435847}"/>
              </a:ext>
            </a:extLst>
          </p:cNvPr>
          <p:cNvCxnSpPr>
            <a:cxnSpLocks/>
            <a:stCxn id="197" idx="4"/>
            <a:endCxn id="190" idx="7"/>
          </p:cNvCxnSpPr>
          <p:nvPr/>
        </p:nvCxnSpPr>
        <p:spPr>
          <a:xfrm flipH="1">
            <a:off x="18013634" y="8839191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67434D9-686E-1745-9B19-5AEB636C9169}"/>
              </a:ext>
            </a:extLst>
          </p:cNvPr>
          <p:cNvCxnSpPr>
            <a:cxnSpLocks/>
            <a:stCxn id="188" idx="2"/>
            <a:endCxn id="198" idx="6"/>
          </p:cNvCxnSpPr>
          <p:nvPr/>
        </p:nvCxnSpPr>
        <p:spPr>
          <a:xfrm flipH="1" flipV="1">
            <a:off x="15609351" y="10856256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>
            <a:extLst>
              <a:ext uri="{FF2B5EF4-FFF2-40B4-BE49-F238E27FC236}">
                <a16:creationId xmlns:a16="http://schemas.microsoft.com/office/drawing/2014/main" id="{EF70DCF8-73F6-E24E-9642-D77691635FFF}"/>
              </a:ext>
            </a:extLst>
          </p:cNvPr>
          <p:cNvSpPr/>
          <p:nvPr/>
        </p:nvSpPr>
        <p:spPr>
          <a:xfrm>
            <a:off x="15976897" y="729092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0E04D708-9D74-2B4E-91F5-29867C7AC312}"/>
              </a:ext>
            </a:extLst>
          </p:cNvPr>
          <p:cNvSpPr/>
          <p:nvPr/>
        </p:nvSpPr>
        <p:spPr>
          <a:xfrm>
            <a:off x="16398237" y="6555823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593CFAD-1DBE-1640-9BBD-6F6056FDE2B4}"/>
              </a:ext>
            </a:extLst>
          </p:cNvPr>
          <p:cNvSpPr/>
          <p:nvPr/>
        </p:nvSpPr>
        <p:spPr>
          <a:xfrm>
            <a:off x="18308639" y="758413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7266493-1119-B44B-AC28-69B96ADCA9EB}"/>
              </a:ext>
            </a:extLst>
          </p:cNvPr>
          <p:cNvSpPr/>
          <p:nvPr/>
        </p:nvSpPr>
        <p:spPr>
          <a:xfrm>
            <a:off x="17923159" y="69028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E6B601D-374B-4B48-B55D-6254FC8CE5DA}"/>
              </a:ext>
            </a:extLst>
          </p:cNvPr>
          <p:cNvSpPr/>
          <p:nvPr/>
        </p:nvSpPr>
        <p:spPr>
          <a:xfrm>
            <a:off x="19742996" y="883023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8C00FFCB-78F3-B34D-B851-1AEAFFBD8F63}"/>
              </a:ext>
            </a:extLst>
          </p:cNvPr>
          <p:cNvSpPr/>
          <p:nvPr/>
        </p:nvSpPr>
        <p:spPr>
          <a:xfrm>
            <a:off x="18989956" y="896470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2EA2CE5-0C7E-F647-8B86-2843A77446BE}"/>
              </a:ext>
            </a:extLst>
          </p:cNvPr>
          <p:cNvSpPr/>
          <p:nvPr/>
        </p:nvSpPr>
        <p:spPr>
          <a:xfrm>
            <a:off x="19339581" y="81309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F57F82F3-0267-C14A-8EE7-F5E6038003C0}"/>
              </a:ext>
            </a:extLst>
          </p:cNvPr>
          <p:cNvSpPr/>
          <p:nvPr/>
        </p:nvSpPr>
        <p:spPr>
          <a:xfrm>
            <a:off x="16739821" y="929639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BB8C9997-6132-6A42-98DC-5BDFF6D0C677}"/>
              </a:ext>
            </a:extLst>
          </p:cNvPr>
          <p:cNvSpPr/>
          <p:nvPr/>
        </p:nvSpPr>
        <p:spPr>
          <a:xfrm>
            <a:off x="16390196" y="1013011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C712A87-1882-874B-B4AB-7EB180ABCC73}"/>
              </a:ext>
            </a:extLst>
          </p:cNvPr>
          <p:cNvSpPr/>
          <p:nvPr/>
        </p:nvSpPr>
        <p:spPr>
          <a:xfrm>
            <a:off x="14624155" y="820270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126E1045-8CD6-C947-AA03-EE014B762DB1}"/>
              </a:ext>
            </a:extLst>
          </p:cNvPr>
          <p:cNvSpPr/>
          <p:nvPr/>
        </p:nvSpPr>
        <p:spPr>
          <a:xfrm>
            <a:off x="14786438" y="961016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26549B62-BF85-FB47-A940-5F9BB833E17F}"/>
              </a:ext>
            </a:extLst>
          </p:cNvPr>
          <p:cNvSpPr/>
          <p:nvPr/>
        </p:nvSpPr>
        <p:spPr>
          <a:xfrm>
            <a:off x="16461916" y="80682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74583C40-2EC4-8A41-AFCC-630264694556}"/>
              </a:ext>
            </a:extLst>
          </p:cNvPr>
          <p:cNvSpPr/>
          <p:nvPr/>
        </p:nvSpPr>
        <p:spPr>
          <a:xfrm>
            <a:off x="15565445" y="952051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9C92AE1-D4A0-5640-8463-6E77B10284A1}"/>
              </a:ext>
            </a:extLst>
          </p:cNvPr>
          <p:cNvSpPr/>
          <p:nvPr/>
        </p:nvSpPr>
        <p:spPr>
          <a:xfrm>
            <a:off x="17143236" y="999564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22ED54F-FA44-0843-BC05-0029777EADBC}"/>
              </a:ext>
            </a:extLst>
          </p:cNvPr>
          <p:cNvSpPr/>
          <p:nvPr/>
        </p:nvSpPr>
        <p:spPr>
          <a:xfrm>
            <a:off x="17842480" y="986117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D354DB2-36B2-2D49-BD3E-7A0194A3B576}"/>
              </a:ext>
            </a:extLst>
          </p:cNvPr>
          <p:cNvSpPr/>
          <p:nvPr/>
        </p:nvSpPr>
        <p:spPr>
          <a:xfrm>
            <a:off x="13813365" y="932328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B39C2CF3-428B-7242-83E9-3E768CD3E3F9}"/>
              </a:ext>
            </a:extLst>
          </p:cNvPr>
          <p:cNvSpPr/>
          <p:nvPr/>
        </p:nvSpPr>
        <p:spPr>
          <a:xfrm>
            <a:off x="15895754" y="1070385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CBE89AA-2A42-A642-B873-FC7F8946AEBB}"/>
              </a:ext>
            </a:extLst>
          </p:cNvPr>
          <p:cNvSpPr/>
          <p:nvPr/>
        </p:nvSpPr>
        <p:spPr>
          <a:xfrm>
            <a:off x="16901189" y="726141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925900E9-FF1F-034D-9A2D-CF087E356C02}"/>
              </a:ext>
            </a:extLst>
          </p:cNvPr>
          <p:cNvSpPr/>
          <p:nvPr/>
        </p:nvSpPr>
        <p:spPr>
          <a:xfrm>
            <a:off x="17600434" y="921571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4536841C-A9DF-F141-BAA4-6939DAE53969}"/>
              </a:ext>
            </a:extLst>
          </p:cNvPr>
          <p:cNvSpPr/>
          <p:nvPr/>
        </p:nvSpPr>
        <p:spPr>
          <a:xfrm>
            <a:off x="15081353" y="742277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91C4930-3042-8C48-9586-26C6823269BA}"/>
              </a:ext>
            </a:extLst>
          </p:cNvPr>
          <p:cNvSpPr/>
          <p:nvPr/>
        </p:nvSpPr>
        <p:spPr>
          <a:xfrm>
            <a:off x="17546646" y="1061420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2A6404F-228B-D54B-9BCF-A020B5D79BE9}"/>
              </a:ext>
            </a:extLst>
          </p:cNvPr>
          <p:cNvSpPr/>
          <p:nvPr/>
        </p:nvSpPr>
        <p:spPr>
          <a:xfrm>
            <a:off x="17627325" y="765585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0C19252-2906-784C-AF96-46AB109C6A9B}"/>
              </a:ext>
            </a:extLst>
          </p:cNvPr>
          <p:cNvSpPr/>
          <p:nvPr/>
        </p:nvSpPr>
        <p:spPr>
          <a:xfrm>
            <a:off x="15027565" y="882126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BE8CD9B-D3F1-0F4A-B2BC-5A0713811844}"/>
              </a:ext>
            </a:extLst>
          </p:cNvPr>
          <p:cNvSpPr/>
          <p:nvPr/>
        </p:nvSpPr>
        <p:spPr>
          <a:xfrm>
            <a:off x="13871115" y="833717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872BC455-D3E7-BA4C-8F1D-9C2D7DE25297}"/>
              </a:ext>
            </a:extLst>
          </p:cNvPr>
          <p:cNvSpPr/>
          <p:nvPr/>
        </p:nvSpPr>
        <p:spPr>
          <a:xfrm>
            <a:off x="17386198" y="844474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FCB2F7B3-D533-1948-9E3C-99B3CDBAD4E3}"/>
              </a:ext>
            </a:extLst>
          </p:cNvPr>
          <p:cNvSpPr/>
          <p:nvPr/>
        </p:nvSpPr>
        <p:spPr>
          <a:xfrm>
            <a:off x="18165205" y="835509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FE97339-FCDE-DC4B-8595-656D9F596E71}"/>
              </a:ext>
            </a:extLst>
          </p:cNvPr>
          <p:cNvSpPr/>
          <p:nvPr/>
        </p:nvSpPr>
        <p:spPr>
          <a:xfrm>
            <a:off x="15125257" y="1061420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CA2921AF-E147-5344-815F-5EDFD1E0635E}"/>
              </a:ext>
            </a:extLst>
          </p:cNvPr>
          <p:cNvCxnSpPr>
            <a:cxnSpLocks/>
            <a:stCxn id="119" idx="1"/>
            <a:endCxn id="190" idx="5"/>
          </p:cNvCxnSpPr>
          <p:nvPr/>
        </p:nvCxnSpPr>
        <p:spPr>
          <a:xfrm flipH="1" flipV="1">
            <a:off x="18013634" y="9628918"/>
            <a:ext cx="1047216" cy="213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E620FE-A3EC-F444-9876-18DD1B894D12}"/>
                  </a:ext>
                </a:extLst>
              </p:cNvPr>
              <p:cNvSpPr txBox="1"/>
              <p:nvPr/>
            </p:nvSpPr>
            <p:spPr>
              <a:xfrm>
                <a:off x="4632906" y="4108963"/>
                <a:ext cx="65287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7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E620FE-A3EC-F444-9876-18DD1B894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906" y="4108963"/>
                <a:ext cx="652871" cy="1107996"/>
              </a:xfrm>
              <a:prstGeom prst="rect">
                <a:avLst/>
              </a:prstGeom>
              <a:blipFill>
                <a:blip r:embed="rId3"/>
                <a:stretch>
                  <a:fillRect l="-48077" r="-75000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2E1FE49-AD72-C948-B417-785C451957B6}"/>
                  </a:ext>
                </a:extLst>
              </p:cNvPr>
              <p:cNvSpPr txBox="1"/>
              <p:nvPr/>
            </p:nvSpPr>
            <p:spPr>
              <a:xfrm>
                <a:off x="16412516" y="4112101"/>
                <a:ext cx="65287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7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2E1FE49-AD72-C948-B417-785C45195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2516" y="4112101"/>
                <a:ext cx="652871" cy="1107996"/>
              </a:xfrm>
              <a:prstGeom prst="rect">
                <a:avLst/>
              </a:prstGeom>
              <a:blipFill>
                <a:blip r:embed="rId4"/>
                <a:stretch>
                  <a:fillRect l="-45283" r="-71698" b="-14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663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Influence Maximization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283D580C-F955-9045-BA10-7C1B62AD624B}"/>
              </a:ext>
            </a:extLst>
          </p:cNvPr>
          <p:cNvSpPr/>
          <p:nvPr/>
        </p:nvSpPr>
        <p:spPr>
          <a:xfrm>
            <a:off x="6561239" y="1047974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BD4F7B3-8FEE-8F48-B2CA-9AB073503CF9}"/>
              </a:ext>
            </a:extLst>
          </p:cNvPr>
          <p:cNvSpPr/>
          <p:nvPr/>
        </p:nvSpPr>
        <p:spPr>
          <a:xfrm>
            <a:off x="7161871" y="97625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CEB650D1-6F11-5A49-8F45-542274E2B9D1}"/>
              </a:ext>
            </a:extLst>
          </p:cNvPr>
          <p:cNvSpPr/>
          <p:nvPr/>
        </p:nvSpPr>
        <p:spPr>
          <a:xfrm>
            <a:off x="4511316" y="1132242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0A2F22D-F990-3F48-BB1B-0B79CA892AC0}"/>
              </a:ext>
            </a:extLst>
          </p:cNvPr>
          <p:cNvCxnSpPr>
            <a:cxnSpLocks/>
            <a:stCxn id="296" idx="5"/>
          </p:cNvCxnSpPr>
          <p:nvPr/>
        </p:nvCxnSpPr>
        <p:spPr>
          <a:xfrm>
            <a:off x="2805855" y="7907695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C4BADCE-7F07-2044-A230-BE450A51FDC7}"/>
              </a:ext>
            </a:extLst>
          </p:cNvPr>
          <p:cNvCxnSpPr>
            <a:cxnSpLocks/>
            <a:stCxn id="298" idx="6"/>
            <a:endCxn id="294" idx="2"/>
          </p:cNvCxnSpPr>
          <p:nvPr/>
        </p:nvCxnSpPr>
        <p:spPr>
          <a:xfrm flipV="1">
            <a:off x="2527124" y="8435790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7A2CDC2B-84E2-0F4C-B567-455E250FFEE5}"/>
              </a:ext>
            </a:extLst>
          </p:cNvPr>
          <p:cNvCxnSpPr>
            <a:cxnSpLocks/>
            <a:stCxn id="301" idx="7"/>
            <a:endCxn id="294" idx="4"/>
          </p:cNvCxnSpPr>
          <p:nvPr/>
        </p:nvCxnSpPr>
        <p:spPr>
          <a:xfrm flipV="1">
            <a:off x="2398480" y="8677837"/>
            <a:ext cx="639637" cy="7073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BFB4A3E3-D302-6148-B4B5-6958E9F7F71E}"/>
              </a:ext>
            </a:extLst>
          </p:cNvPr>
          <p:cNvCxnSpPr>
            <a:cxnSpLocks/>
            <a:stCxn id="289" idx="1"/>
            <a:endCxn id="294" idx="4"/>
          </p:cNvCxnSpPr>
          <p:nvPr/>
        </p:nvCxnSpPr>
        <p:spPr>
          <a:xfrm flipV="1">
            <a:off x="3029247" y="8677837"/>
            <a:ext cx="8870" cy="994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904F4F57-36AE-4841-A17F-44DFC8C68ED7}"/>
              </a:ext>
            </a:extLst>
          </p:cNvPr>
          <p:cNvCxnSpPr>
            <a:cxnSpLocks/>
            <a:stCxn id="297" idx="3"/>
            <a:endCxn id="294" idx="7"/>
          </p:cNvCxnSpPr>
          <p:nvPr/>
        </p:nvCxnSpPr>
        <p:spPr>
          <a:xfrm flipH="1">
            <a:off x="3209270" y="7827014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BCCC39C1-AB5C-A34A-87D5-81DD38F791D4}"/>
              </a:ext>
            </a:extLst>
          </p:cNvPr>
          <p:cNvCxnSpPr>
            <a:cxnSpLocks/>
            <a:stCxn id="297" idx="2"/>
            <a:endCxn id="296" idx="6"/>
          </p:cNvCxnSpPr>
          <p:nvPr/>
        </p:nvCxnSpPr>
        <p:spPr>
          <a:xfrm flipH="1">
            <a:off x="2876749" y="7655861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>
            <a:extLst>
              <a:ext uri="{FF2B5EF4-FFF2-40B4-BE49-F238E27FC236}">
                <a16:creationId xmlns:a16="http://schemas.microsoft.com/office/drawing/2014/main" id="{C95D535D-8BDF-2A4F-ABCD-114452360D4A}"/>
              </a:ext>
            </a:extLst>
          </p:cNvPr>
          <p:cNvSpPr/>
          <p:nvPr/>
        </p:nvSpPr>
        <p:spPr>
          <a:xfrm>
            <a:off x="2392655" y="7494495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CA534E97-8023-6B4B-94A3-7409BA13C544}"/>
              </a:ext>
            </a:extLst>
          </p:cNvPr>
          <p:cNvCxnSpPr>
            <a:cxnSpLocks/>
            <a:stCxn id="293" idx="2"/>
            <a:endCxn id="294" idx="6"/>
          </p:cNvCxnSpPr>
          <p:nvPr/>
        </p:nvCxnSpPr>
        <p:spPr>
          <a:xfrm flipH="1">
            <a:off x="3280164" y="8301320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FAB102-B5EF-4245-B791-F9546994633F}"/>
              </a:ext>
            </a:extLst>
          </p:cNvPr>
          <p:cNvCxnSpPr>
            <a:cxnSpLocks/>
            <a:stCxn id="316" idx="2"/>
            <a:endCxn id="297" idx="6"/>
          </p:cNvCxnSpPr>
          <p:nvPr/>
        </p:nvCxnSpPr>
        <p:spPr>
          <a:xfrm flipH="1">
            <a:off x="3737362" y="7524011"/>
            <a:ext cx="411450" cy="1318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74B5502D-7856-3E44-892C-6D5FECC417FC}"/>
              </a:ext>
            </a:extLst>
          </p:cNvPr>
          <p:cNvCxnSpPr>
            <a:cxnSpLocks/>
            <a:stCxn id="316" idx="4"/>
            <a:endCxn id="293" idx="7"/>
          </p:cNvCxnSpPr>
          <p:nvPr/>
        </p:nvCxnSpPr>
        <p:spPr>
          <a:xfrm flipH="1">
            <a:off x="3908514" y="7766058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C4DD988E-CB8A-EA47-8CA9-2BC5A281D968}"/>
              </a:ext>
            </a:extLst>
          </p:cNvPr>
          <p:cNvCxnSpPr>
            <a:cxnSpLocks/>
            <a:stCxn id="316" idx="5"/>
            <a:endCxn id="319" idx="0"/>
          </p:cNvCxnSpPr>
          <p:nvPr/>
        </p:nvCxnSpPr>
        <p:spPr>
          <a:xfrm>
            <a:off x="4562012" y="7695164"/>
            <a:ext cx="313866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C2E27BED-30E6-D449-BBE8-A43E49846432}"/>
              </a:ext>
            </a:extLst>
          </p:cNvPr>
          <p:cNvCxnSpPr>
            <a:cxnSpLocks/>
            <a:stCxn id="290" idx="7"/>
            <a:endCxn id="319" idx="3"/>
          </p:cNvCxnSpPr>
          <p:nvPr/>
        </p:nvCxnSpPr>
        <p:spPr>
          <a:xfrm flipV="1">
            <a:off x="4293994" y="8472473"/>
            <a:ext cx="410731" cy="33900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3DE443A0-C8EC-F540-9305-4F9AD0EC840C}"/>
              </a:ext>
            </a:extLst>
          </p:cNvPr>
          <p:cNvCxnSpPr>
            <a:cxnSpLocks/>
            <a:stCxn id="290" idx="4"/>
            <a:endCxn id="291" idx="0"/>
          </p:cNvCxnSpPr>
          <p:nvPr/>
        </p:nvCxnSpPr>
        <p:spPr>
          <a:xfrm flipH="1">
            <a:off x="3979407" y="9224681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F815AC74-FAA0-8B48-827E-4BC2D95A68CF}"/>
              </a:ext>
            </a:extLst>
          </p:cNvPr>
          <p:cNvCxnSpPr>
            <a:cxnSpLocks/>
            <a:stCxn id="305" idx="1"/>
            <a:endCxn id="293" idx="5"/>
          </p:cNvCxnSpPr>
          <p:nvPr/>
        </p:nvCxnSpPr>
        <p:spPr>
          <a:xfrm flipH="1" flipV="1">
            <a:off x="3908514" y="8472473"/>
            <a:ext cx="1074116" cy="8858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Oval 289">
            <a:extLst>
              <a:ext uri="{FF2B5EF4-FFF2-40B4-BE49-F238E27FC236}">
                <a16:creationId xmlns:a16="http://schemas.microsoft.com/office/drawing/2014/main" id="{708C46F2-1047-BC48-BD1E-3CF8B6F13DF8}"/>
              </a:ext>
            </a:extLst>
          </p:cNvPr>
          <p:cNvSpPr/>
          <p:nvPr/>
        </p:nvSpPr>
        <p:spPr>
          <a:xfrm>
            <a:off x="3880794" y="8740587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37D86089-7BC6-5840-84E4-08E69369232E}"/>
              </a:ext>
            </a:extLst>
          </p:cNvPr>
          <p:cNvSpPr/>
          <p:nvPr/>
        </p:nvSpPr>
        <p:spPr>
          <a:xfrm>
            <a:off x="3495314" y="8059273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8C4A16F-AB27-7743-B2F4-70D1248D3D1C}"/>
              </a:ext>
            </a:extLst>
          </p:cNvPr>
          <p:cNvCxnSpPr>
            <a:cxnSpLocks/>
            <a:stCxn id="289" idx="2"/>
            <a:endCxn id="301" idx="6"/>
          </p:cNvCxnSpPr>
          <p:nvPr/>
        </p:nvCxnSpPr>
        <p:spPr>
          <a:xfrm flipH="1" flipV="1">
            <a:off x="2469374" y="9556373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8DD082-4288-BE47-B88B-43A075B7F109}"/>
              </a:ext>
            </a:extLst>
          </p:cNvPr>
          <p:cNvCxnSpPr>
            <a:cxnSpLocks/>
            <a:stCxn id="295" idx="3"/>
            <a:endCxn id="319" idx="0"/>
          </p:cNvCxnSpPr>
          <p:nvPr/>
        </p:nvCxnSpPr>
        <p:spPr>
          <a:xfrm flipH="1">
            <a:off x="4875878" y="7665648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30FE87-9BB9-8A4E-91E3-8F9DD3F07081}"/>
              </a:ext>
            </a:extLst>
          </p:cNvPr>
          <p:cNvCxnSpPr>
            <a:cxnSpLocks/>
            <a:stCxn id="295" idx="5"/>
            <a:endCxn id="308" idx="0"/>
          </p:cNvCxnSpPr>
          <p:nvPr/>
        </p:nvCxnSpPr>
        <p:spPr>
          <a:xfrm>
            <a:off x="5486304" y="7665648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2DD43A5-BFD1-0F4A-BC27-155083289C37}"/>
              </a:ext>
            </a:extLst>
          </p:cNvPr>
          <p:cNvCxnSpPr>
            <a:cxnSpLocks/>
            <a:stCxn id="319" idx="5"/>
            <a:endCxn id="308" idx="2"/>
          </p:cNvCxnSpPr>
          <p:nvPr/>
        </p:nvCxnSpPr>
        <p:spPr>
          <a:xfrm>
            <a:off x="5047031" y="8472473"/>
            <a:ext cx="511082" cy="2053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759E7E7-CB03-F34C-9B59-F647951A1D61}"/>
              </a:ext>
            </a:extLst>
          </p:cNvPr>
          <p:cNvCxnSpPr>
            <a:cxnSpLocks/>
            <a:stCxn id="305" idx="0"/>
            <a:endCxn id="308" idx="3"/>
          </p:cNvCxnSpPr>
          <p:nvPr/>
        </p:nvCxnSpPr>
        <p:spPr>
          <a:xfrm flipV="1">
            <a:off x="5153783" y="8848984"/>
            <a:ext cx="475224" cy="4384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C9977C4-05B5-4F49-9988-AE9FB58B807E}"/>
              </a:ext>
            </a:extLst>
          </p:cNvPr>
          <p:cNvCxnSpPr>
            <a:cxnSpLocks/>
            <a:stCxn id="319" idx="7"/>
            <a:endCxn id="311" idx="3"/>
          </p:cNvCxnSpPr>
          <p:nvPr/>
        </p:nvCxnSpPr>
        <p:spPr>
          <a:xfrm flipV="1">
            <a:off x="5047031" y="8060090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614F8A-EB79-2744-8A85-2FED8F62F5D8}"/>
              </a:ext>
            </a:extLst>
          </p:cNvPr>
          <p:cNvCxnSpPr>
            <a:cxnSpLocks/>
            <a:stCxn id="295" idx="6"/>
            <a:endCxn id="312" idx="2"/>
          </p:cNvCxnSpPr>
          <p:nvPr/>
        </p:nvCxnSpPr>
        <p:spPr>
          <a:xfrm flipV="1">
            <a:off x="5557198" y="7135905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4740FE-B410-FF4B-A3AB-E85174E76087}"/>
              </a:ext>
            </a:extLst>
          </p:cNvPr>
          <p:cNvCxnSpPr>
            <a:cxnSpLocks/>
            <a:stCxn id="311" idx="0"/>
            <a:endCxn id="312" idx="3"/>
          </p:cNvCxnSpPr>
          <p:nvPr/>
        </p:nvCxnSpPr>
        <p:spPr>
          <a:xfrm flipV="1">
            <a:off x="6041287" y="7307058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158DB3F-D72F-2641-AE6B-D2196831A320}"/>
              </a:ext>
            </a:extLst>
          </p:cNvPr>
          <p:cNvCxnSpPr>
            <a:cxnSpLocks/>
            <a:stCxn id="305" idx="3"/>
            <a:endCxn id="291" idx="6"/>
          </p:cNvCxnSpPr>
          <p:nvPr/>
        </p:nvCxnSpPr>
        <p:spPr>
          <a:xfrm flipH="1">
            <a:off x="4221454" y="9700636"/>
            <a:ext cx="761176" cy="529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F9BD13-D796-944D-B1B3-15C4ABE263BE}"/>
              </a:ext>
            </a:extLst>
          </p:cNvPr>
          <p:cNvCxnSpPr>
            <a:cxnSpLocks/>
            <a:stCxn id="292" idx="4"/>
            <a:endCxn id="289" idx="7"/>
          </p:cNvCxnSpPr>
          <p:nvPr/>
        </p:nvCxnSpPr>
        <p:spPr>
          <a:xfrm flipH="1">
            <a:off x="3371553" y="9296399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9ED99A1-F7C3-264D-8E64-F480B71EDDF9}"/>
              </a:ext>
            </a:extLst>
          </p:cNvPr>
          <p:cNvCxnSpPr>
            <a:cxnSpLocks/>
            <a:stCxn id="289" idx="4"/>
            <a:endCxn id="299" idx="0"/>
          </p:cNvCxnSpPr>
          <p:nvPr/>
        </p:nvCxnSpPr>
        <p:spPr>
          <a:xfrm>
            <a:off x="3200400" y="10085293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7561D8D-2B6A-844C-ADB1-3DFFAFFFEB1E}"/>
              </a:ext>
            </a:extLst>
          </p:cNvPr>
          <p:cNvCxnSpPr>
            <a:cxnSpLocks/>
            <a:stCxn id="291" idx="3"/>
            <a:endCxn id="299" idx="0"/>
          </p:cNvCxnSpPr>
          <p:nvPr/>
        </p:nvCxnSpPr>
        <p:spPr>
          <a:xfrm flipH="1">
            <a:off x="3539219" y="9924749"/>
            <a:ext cx="269035" cy="6804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71B6147-1DF1-424B-8B2C-CBD499FF7073}"/>
              </a:ext>
            </a:extLst>
          </p:cNvPr>
          <p:cNvCxnSpPr>
            <a:cxnSpLocks/>
            <a:stCxn id="315" idx="1"/>
            <a:endCxn id="314" idx="5"/>
          </p:cNvCxnSpPr>
          <p:nvPr/>
        </p:nvCxnSpPr>
        <p:spPr>
          <a:xfrm flipH="1" flipV="1">
            <a:off x="4480869" y="11108093"/>
            <a:ext cx="101341" cy="2852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C6C582B-C70E-4F4C-8ADB-7829E9163BFE}"/>
              </a:ext>
            </a:extLst>
          </p:cNvPr>
          <p:cNvCxnSpPr>
            <a:cxnSpLocks/>
            <a:stCxn id="314" idx="1"/>
            <a:endCxn id="291" idx="4"/>
          </p:cNvCxnSpPr>
          <p:nvPr/>
        </p:nvCxnSpPr>
        <p:spPr>
          <a:xfrm flipH="1" flipV="1">
            <a:off x="3979407" y="9995643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861959C-4004-9A40-88DD-2AE1FE3D39E4}"/>
              </a:ext>
            </a:extLst>
          </p:cNvPr>
          <p:cNvCxnSpPr>
            <a:cxnSpLocks/>
            <a:stCxn id="307" idx="1"/>
            <a:endCxn id="291" idx="5"/>
          </p:cNvCxnSpPr>
          <p:nvPr/>
        </p:nvCxnSpPr>
        <p:spPr>
          <a:xfrm flipH="1" flipV="1">
            <a:off x="4150560" y="9924749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F8C9ABD-B9B2-5B4B-AD94-22D67C228A43}"/>
              </a:ext>
            </a:extLst>
          </p:cNvPr>
          <p:cNvCxnSpPr>
            <a:cxnSpLocks/>
            <a:stCxn id="304" idx="0"/>
            <a:endCxn id="305" idx="5"/>
          </p:cNvCxnSpPr>
          <p:nvPr/>
        </p:nvCxnSpPr>
        <p:spPr>
          <a:xfrm flipH="1" flipV="1">
            <a:off x="5324936" y="9700636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809801D-E92A-BE46-B134-4BB94805722E}"/>
              </a:ext>
            </a:extLst>
          </p:cNvPr>
          <p:cNvCxnSpPr>
            <a:cxnSpLocks/>
            <a:stCxn id="310" idx="0"/>
            <a:endCxn id="309" idx="4"/>
          </p:cNvCxnSpPr>
          <p:nvPr/>
        </p:nvCxnSpPr>
        <p:spPr>
          <a:xfrm flipV="1">
            <a:off x="6579167" y="8059266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E36428C-BC20-DA49-9976-505D76552DCE}"/>
              </a:ext>
            </a:extLst>
          </p:cNvPr>
          <p:cNvCxnSpPr>
            <a:cxnSpLocks/>
            <a:stCxn id="318" idx="1"/>
            <a:endCxn id="309" idx="6"/>
          </p:cNvCxnSpPr>
          <p:nvPr/>
        </p:nvCxnSpPr>
        <p:spPr>
          <a:xfrm flipH="1" flipV="1">
            <a:off x="6964648" y="7817219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C34DDA3-701E-A84E-BEF4-7E551D3693AD}"/>
              </a:ext>
            </a:extLst>
          </p:cNvPr>
          <p:cNvCxnSpPr>
            <a:cxnSpLocks/>
            <a:stCxn id="310" idx="5"/>
            <a:endCxn id="320" idx="1"/>
          </p:cNvCxnSpPr>
          <p:nvPr/>
        </p:nvCxnSpPr>
        <p:spPr>
          <a:xfrm>
            <a:off x="6750320" y="8759334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BF2DDE8-E07A-0145-9C87-9C547056E313}"/>
              </a:ext>
            </a:extLst>
          </p:cNvPr>
          <p:cNvCxnSpPr>
            <a:cxnSpLocks/>
            <a:stCxn id="320" idx="0"/>
            <a:endCxn id="309" idx="5"/>
          </p:cNvCxnSpPr>
          <p:nvPr/>
        </p:nvCxnSpPr>
        <p:spPr>
          <a:xfrm flipH="1" flipV="1">
            <a:off x="6893754" y="7988372"/>
            <a:ext cx="510164" cy="9673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F97BC52-5B6B-5C4F-957B-C70A89CCF2AE}"/>
              </a:ext>
            </a:extLst>
          </p:cNvPr>
          <p:cNvCxnSpPr>
            <a:cxnSpLocks/>
            <a:stCxn id="320" idx="2"/>
            <a:endCxn id="306" idx="6"/>
          </p:cNvCxnSpPr>
          <p:nvPr/>
        </p:nvCxnSpPr>
        <p:spPr>
          <a:xfrm flipH="1">
            <a:off x="6256443" y="9197786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B67A546-386B-3F4D-9F38-A268FE2D710C}"/>
              </a:ext>
            </a:extLst>
          </p:cNvPr>
          <p:cNvCxnSpPr>
            <a:cxnSpLocks/>
            <a:stCxn id="303" idx="0"/>
            <a:endCxn id="306" idx="5"/>
          </p:cNvCxnSpPr>
          <p:nvPr/>
        </p:nvCxnSpPr>
        <p:spPr>
          <a:xfrm flipH="1" flipV="1">
            <a:off x="6185549" y="9619955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1F93B54-48F6-5F45-9352-697D270F09CE}"/>
              </a:ext>
            </a:extLst>
          </p:cNvPr>
          <p:cNvCxnSpPr>
            <a:cxnSpLocks/>
            <a:stCxn id="305" idx="6"/>
            <a:endCxn id="306" idx="2"/>
          </p:cNvCxnSpPr>
          <p:nvPr/>
        </p:nvCxnSpPr>
        <p:spPr>
          <a:xfrm flipV="1">
            <a:off x="5395830" y="9448802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A368CF-9327-DC4B-A11A-D212BB57A3E2}"/>
              </a:ext>
            </a:extLst>
          </p:cNvPr>
          <p:cNvCxnSpPr>
            <a:cxnSpLocks/>
            <a:stCxn id="320" idx="4"/>
            <a:endCxn id="313" idx="0"/>
          </p:cNvCxnSpPr>
          <p:nvPr/>
        </p:nvCxnSpPr>
        <p:spPr>
          <a:xfrm>
            <a:off x="7403918" y="9439833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E3B93CD-C8AD-D54A-BC48-BAB6781DDFA9}"/>
              </a:ext>
            </a:extLst>
          </p:cNvPr>
          <p:cNvCxnSpPr>
            <a:cxnSpLocks/>
            <a:stCxn id="308" idx="6"/>
            <a:endCxn id="310" idx="2"/>
          </p:cNvCxnSpPr>
          <p:nvPr/>
        </p:nvCxnSpPr>
        <p:spPr>
          <a:xfrm flipV="1">
            <a:off x="6042207" y="8588181"/>
            <a:ext cx="294913" cy="896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120AC54-C529-8B47-A27B-CC267EFB0627}"/>
              </a:ext>
            </a:extLst>
          </p:cNvPr>
          <p:cNvCxnSpPr>
            <a:cxnSpLocks/>
            <a:stCxn id="304" idx="5"/>
            <a:endCxn id="302" idx="1"/>
          </p:cNvCxnSpPr>
          <p:nvPr/>
        </p:nvCxnSpPr>
        <p:spPr>
          <a:xfrm>
            <a:off x="5728351" y="10399884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AFB8FD-AA00-7F4A-BF0C-FD9669F95873}"/>
              </a:ext>
            </a:extLst>
          </p:cNvPr>
          <p:cNvCxnSpPr>
            <a:cxnSpLocks/>
            <a:stCxn id="307" idx="5"/>
            <a:endCxn id="302" idx="2"/>
          </p:cNvCxnSpPr>
          <p:nvPr/>
        </p:nvCxnSpPr>
        <p:spPr>
          <a:xfrm>
            <a:off x="4975311" y="10534354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FFE658-63BA-7D41-AFF0-B4962FD78DFB}"/>
              </a:ext>
            </a:extLst>
          </p:cNvPr>
          <p:cNvCxnSpPr>
            <a:cxnSpLocks/>
            <a:stCxn id="305" idx="4"/>
            <a:endCxn id="307" idx="7"/>
          </p:cNvCxnSpPr>
          <p:nvPr/>
        </p:nvCxnSpPr>
        <p:spPr>
          <a:xfrm flipH="1">
            <a:off x="4975311" y="9771530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8ADB045-412B-494E-932C-1B49ACF44847}"/>
              </a:ext>
            </a:extLst>
          </p:cNvPr>
          <p:cNvCxnSpPr>
            <a:cxnSpLocks/>
            <a:stCxn id="319" idx="4"/>
            <a:endCxn id="305" idx="0"/>
          </p:cNvCxnSpPr>
          <p:nvPr/>
        </p:nvCxnSpPr>
        <p:spPr>
          <a:xfrm>
            <a:off x="4875878" y="8543367"/>
            <a:ext cx="277905" cy="7440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100FFC5-FAF6-8D42-A583-84EEA924E3B1}"/>
              </a:ext>
            </a:extLst>
          </p:cNvPr>
          <p:cNvCxnSpPr>
            <a:cxnSpLocks/>
            <a:stCxn id="300" idx="1"/>
            <a:endCxn id="303" idx="5"/>
          </p:cNvCxnSpPr>
          <p:nvPr/>
        </p:nvCxnSpPr>
        <p:spPr>
          <a:xfrm flipH="1" flipV="1">
            <a:off x="6427595" y="10265414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DFE6B26-677B-2A4F-81CD-54418DC87F62}"/>
              </a:ext>
            </a:extLst>
          </p:cNvPr>
          <p:cNvCxnSpPr>
            <a:cxnSpLocks/>
            <a:stCxn id="317" idx="2"/>
            <a:endCxn id="320" idx="6"/>
          </p:cNvCxnSpPr>
          <p:nvPr/>
        </p:nvCxnSpPr>
        <p:spPr>
          <a:xfrm flipH="1">
            <a:off x="7645965" y="9063316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3F7C11A-C6CB-A940-B22D-4DDDA1378195}"/>
              </a:ext>
            </a:extLst>
          </p:cNvPr>
          <p:cNvCxnSpPr>
            <a:cxnSpLocks/>
            <a:stCxn id="316" idx="7"/>
            <a:endCxn id="104" idx="4"/>
          </p:cNvCxnSpPr>
          <p:nvPr/>
        </p:nvCxnSpPr>
        <p:spPr>
          <a:xfrm flipV="1">
            <a:off x="4562012" y="7030954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A15842-FBAD-9848-B37C-35E41B281727}"/>
              </a:ext>
            </a:extLst>
          </p:cNvPr>
          <p:cNvCxnSpPr>
            <a:cxnSpLocks/>
            <a:stCxn id="310" idx="4"/>
            <a:endCxn id="306" idx="7"/>
          </p:cNvCxnSpPr>
          <p:nvPr/>
        </p:nvCxnSpPr>
        <p:spPr>
          <a:xfrm flipH="1">
            <a:off x="6185549" y="8830228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F78A430-E0B7-C746-B2C9-3117B6D26800}"/>
              </a:ext>
            </a:extLst>
          </p:cNvPr>
          <p:cNvCxnSpPr>
            <a:cxnSpLocks/>
            <a:stCxn id="314" idx="2"/>
            <a:endCxn id="299" idx="6"/>
          </p:cNvCxnSpPr>
          <p:nvPr/>
        </p:nvCxnSpPr>
        <p:spPr>
          <a:xfrm flipH="1" flipV="1">
            <a:off x="3781266" y="10847293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 315">
            <a:extLst>
              <a:ext uri="{FF2B5EF4-FFF2-40B4-BE49-F238E27FC236}">
                <a16:creationId xmlns:a16="http://schemas.microsoft.com/office/drawing/2014/main" id="{007677EC-739C-4347-92F5-47E44FAFF0AF}"/>
              </a:ext>
            </a:extLst>
          </p:cNvPr>
          <p:cNvSpPr/>
          <p:nvPr/>
        </p:nvSpPr>
        <p:spPr>
          <a:xfrm>
            <a:off x="4148812" y="7281964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2E485E5-C996-A64B-A872-F6A3B52A0505}"/>
              </a:ext>
            </a:extLst>
          </p:cNvPr>
          <p:cNvSpPr/>
          <p:nvPr/>
        </p:nvSpPr>
        <p:spPr>
          <a:xfrm>
            <a:off x="4570152" y="654686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2B37AEC-6D7A-8E4B-9FE2-3FC9E0AAD4D2}"/>
              </a:ext>
            </a:extLst>
          </p:cNvPr>
          <p:cNvSpPr/>
          <p:nvPr/>
        </p:nvSpPr>
        <p:spPr>
          <a:xfrm>
            <a:off x="6480554" y="757517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4D335D15-D5A6-D14C-B068-0F8E996830BB}"/>
              </a:ext>
            </a:extLst>
          </p:cNvPr>
          <p:cNvSpPr/>
          <p:nvPr/>
        </p:nvSpPr>
        <p:spPr>
          <a:xfrm>
            <a:off x="6095074" y="689385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2DC480-9D3C-E04F-A309-91DC7598ABEE}"/>
              </a:ext>
            </a:extLst>
          </p:cNvPr>
          <p:cNvSpPr/>
          <p:nvPr/>
        </p:nvSpPr>
        <p:spPr>
          <a:xfrm>
            <a:off x="7914911" y="882126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7D9D8DF2-B9A5-DF46-A464-34077641AD9D}"/>
              </a:ext>
            </a:extLst>
          </p:cNvPr>
          <p:cNvSpPr/>
          <p:nvPr/>
        </p:nvSpPr>
        <p:spPr>
          <a:xfrm>
            <a:off x="7161871" y="895573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288CB48-8720-254A-89CA-71F41F216629}"/>
              </a:ext>
            </a:extLst>
          </p:cNvPr>
          <p:cNvSpPr/>
          <p:nvPr/>
        </p:nvSpPr>
        <p:spPr>
          <a:xfrm>
            <a:off x="7511496" y="81220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29667209-27A8-AC40-8E4E-6E5A7F4F45FE}"/>
              </a:ext>
            </a:extLst>
          </p:cNvPr>
          <p:cNvSpPr/>
          <p:nvPr/>
        </p:nvSpPr>
        <p:spPr>
          <a:xfrm>
            <a:off x="4911736" y="928743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6E2ABB1A-DCF9-8842-B77A-C90003703ADB}"/>
              </a:ext>
            </a:extLst>
          </p:cNvPr>
          <p:cNvSpPr/>
          <p:nvPr/>
        </p:nvSpPr>
        <p:spPr>
          <a:xfrm>
            <a:off x="4562111" y="1012115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B733AE12-6DE5-2B47-8970-EBCD0E8B050E}"/>
              </a:ext>
            </a:extLst>
          </p:cNvPr>
          <p:cNvSpPr/>
          <p:nvPr/>
        </p:nvSpPr>
        <p:spPr>
          <a:xfrm>
            <a:off x="2796070" y="8193743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818FBEC0-F3C9-E74C-94DF-C4F5D9A5952C}"/>
              </a:ext>
            </a:extLst>
          </p:cNvPr>
          <p:cNvSpPr/>
          <p:nvPr/>
        </p:nvSpPr>
        <p:spPr>
          <a:xfrm>
            <a:off x="2958353" y="9601199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3C747671-22A8-A34E-AEFD-843E8B74363F}"/>
              </a:ext>
            </a:extLst>
          </p:cNvPr>
          <p:cNvSpPr/>
          <p:nvPr/>
        </p:nvSpPr>
        <p:spPr>
          <a:xfrm>
            <a:off x="4633831" y="8059273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3981D9C5-5851-8044-894A-44D19F3ACD49}"/>
              </a:ext>
            </a:extLst>
          </p:cNvPr>
          <p:cNvSpPr/>
          <p:nvPr/>
        </p:nvSpPr>
        <p:spPr>
          <a:xfrm>
            <a:off x="3737360" y="951154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9958ABFA-9707-0449-A2A0-07FFBDCF12AD}"/>
              </a:ext>
            </a:extLst>
          </p:cNvPr>
          <p:cNvSpPr/>
          <p:nvPr/>
        </p:nvSpPr>
        <p:spPr>
          <a:xfrm>
            <a:off x="5315151" y="99866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FC572985-6662-154D-996D-8ECE7138A851}"/>
              </a:ext>
            </a:extLst>
          </p:cNvPr>
          <p:cNvSpPr/>
          <p:nvPr/>
        </p:nvSpPr>
        <p:spPr>
          <a:xfrm>
            <a:off x="6014395" y="98522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65E902AB-C249-764D-AC87-198C82326AB6}"/>
              </a:ext>
            </a:extLst>
          </p:cNvPr>
          <p:cNvSpPr/>
          <p:nvPr/>
        </p:nvSpPr>
        <p:spPr>
          <a:xfrm>
            <a:off x="1985280" y="931432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04104398-4F98-2F47-A125-04277148953C}"/>
              </a:ext>
            </a:extLst>
          </p:cNvPr>
          <p:cNvSpPr/>
          <p:nvPr/>
        </p:nvSpPr>
        <p:spPr>
          <a:xfrm>
            <a:off x="4067669" y="1069489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CD144C40-BDBF-F943-8F1D-C7161DA08627}"/>
              </a:ext>
            </a:extLst>
          </p:cNvPr>
          <p:cNvSpPr/>
          <p:nvPr/>
        </p:nvSpPr>
        <p:spPr>
          <a:xfrm>
            <a:off x="5073104" y="7252448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9B41F4ED-7A6F-C843-92E9-8BE67B77E212}"/>
              </a:ext>
            </a:extLst>
          </p:cNvPr>
          <p:cNvSpPr/>
          <p:nvPr/>
        </p:nvSpPr>
        <p:spPr>
          <a:xfrm>
            <a:off x="5772349" y="920675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23E6BDB4-9106-F840-A0E5-9096F8A108F8}"/>
              </a:ext>
            </a:extLst>
          </p:cNvPr>
          <p:cNvSpPr/>
          <p:nvPr/>
        </p:nvSpPr>
        <p:spPr>
          <a:xfrm>
            <a:off x="3253268" y="74138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DE88CEF-D8F2-C546-9CC8-B7F71333BB46}"/>
              </a:ext>
            </a:extLst>
          </p:cNvPr>
          <p:cNvSpPr/>
          <p:nvPr/>
        </p:nvSpPr>
        <p:spPr>
          <a:xfrm>
            <a:off x="5718561" y="1060524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46FF28D-F5B5-3D4A-9B3F-6481F2F5758B}"/>
              </a:ext>
            </a:extLst>
          </p:cNvPr>
          <p:cNvSpPr/>
          <p:nvPr/>
        </p:nvSpPr>
        <p:spPr>
          <a:xfrm>
            <a:off x="5799240" y="764689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705AE782-695E-DE4A-B03C-3F92E15D431A}"/>
              </a:ext>
            </a:extLst>
          </p:cNvPr>
          <p:cNvSpPr/>
          <p:nvPr/>
        </p:nvSpPr>
        <p:spPr>
          <a:xfrm>
            <a:off x="3199480" y="881230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29A8477-60EA-474F-A47A-AD318E754526}"/>
              </a:ext>
            </a:extLst>
          </p:cNvPr>
          <p:cNvSpPr/>
          <p:nvPr/>
        </p:nvSpPr>
        <p:spPr>
          <a:xfrm>
            <a:off x="2043030" y="8328213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6B46872A-60B2-4345-8BF3-8FD39DD09FAB}"/>
              </a:ext>
            </a:extLst>
          </p:cNvPr>
          <p:cNvSpPr/>
          <p:nvPr/>
        </p:nvSpPr>
        <p:spPr>
          <a:xfrm>
            <a:off x="5558113" y="8435784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E4D2C5AF-5694-B746-86F4-203FA5AB39E3}"/>
              </a:ext>
            </a:extLst>
          </p:cNvPr>
          <p:cNvSpPr/>
          <p:nvPr/>
        </p:nvSpPr>
        <p:spPr>
          <a:xfrm>
            <a:off x="6337120" y="834613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23CC54BC-CBAD-CE4F-8300-506731025113}"/>
              </a:ext>
            </a:extLst>
          </p:cNvPr>
          <p:cNvSpPr/>
          <p:nvPr/>
        </p:nvSpPr>
        <p:spPr>
          <a:xfrm>
            <a:off x="3297172" y="1060524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64FB6EE-F8C5-6F4E-BBB7-16A8B1821A6F}"/>
              </a:ext>
            </a:extLst>
          </p:cNvPr>
          <p:cNvCxnSpPr>
            <a:cxnSpLocks/>
            <a:stCxn id="313" idx="1"/>
            <a:endCxn id="306" idx="5"/>
          </p:cNvCxnSpPr>
          <p:nvPr/>
        </p:nvCxnSpPr>
        <p:spPr>
          <a:xfrm flipH="1" flipV="1">
            <a:off x="6185549" y="9619955"/>
            <a:ext cx="1047216" cy="213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5440F15A-C86C-5344-A4E8-13259B0344D6}"/>
              </a:ext>
            </a:extLst>
          </p:cNvPr>
          <p:cNvSpPr/>
          <p:nvPr/>
        </p:nvSpPr>
        <p:spPr>
          <a:xfrm>
            <a:off x="18389324" y="10488703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23219BE-8705-4049-8A52-9022A55AC186}"/>
              </a:ext>
            </a:extLst>
          </p:cNvPr>
          <p:cNvSpPr/>
          <p:nvPr/>
        </p:nvSpPr>
        <p:spPr>
          <a:xfrm>
            <a:off x="18989956" y="977152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CEC74F1-3B3B-7B41-BEE9-D21173B1F04B}"/>
              </a:ext>
            </a:extLst>
          </p:cNvPr>
          <p:cNvSpPr/>
          <p:nvPr/>
        </p:nvSpPr>
        <p:spPr>
          <a:xfrm>
            <a:off x="16339401" y="11331387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854DDE2-A243-6F4F-87DF-04E67CE96F83}"/>
              </a:ext>
            </a:extLst>
          </p:cNvPr>
          <p:cNvCxnSpPr>
            <a:cxnSpLocks/>
            <a:stCxn id="128" idx="5"/>
          </p:cNvCxnSpPr>
          <p:nvPr/>
        </p:nvCxnSpPr>
        <p:spPr>
          <a:xfrm>
            <a:off x="14633940" y="7916658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80AD927-E593-914A-9990-4C761F7BCCE3}"/>
              </a:ext>
            </a:extLst>
          </p:cNvPr>
          <p:cNvCxnSpPr>
            <a:cxnSpLocks/>
            <a:stCxn id="195" idx="6"/>
            <a:endCxn id="181" idx="2"/>
          </p:cNvCxnSpPr>
          <p:nvPr/>
        </p:nvCxnSpPr>
        <p:spPr>
          <a:xfrm flipV="1">
            <a:off x="14355209" y="8444753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DACD4F6-4AA0-8642-AB60-E6B273D2ABC1}"/>
              </a:ext>
            </a:extLst>
          </p:cNvPr>
          <p:cNvCxnSpPr>
            <a:cxnSpLocks/>
            <a:stCxn id="187" idx="7"/>
            <a:endCxn id="181" idx="4"/>
          </p:cNvCxnSpPr>
          <p:nvPr/>
        </p:nvCxnSpPr>
        <p:spPr>
          <a:xfrm flipV="1">
            <a:off x="14226565" y="8686800"/>
            <a:ext cx="639637" cy="7073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905E0AA-D585-E54C-9F53-F3503430B2F1}"/>
              </a:ext>
            </a:extLst>
          </p:cNvPr>
          <p:cNvCxnSpPr>
            <a:cxnSpLocks/>
            <a:stCxn id="182" idx="1"/>
            <a:endCxn id="181" idx="4"/>
          </p:cNvCxnSpPr>
          <p:nvPr/>
        </p:nvCxnSpPr>
        <p:spPr>
          <a:xfrm flipV="1">
            <a:off x="14857332" y="8686800"/>
            <a:ext cx="8870" cy="994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3B83BA6-B8FA-9F4D-A8AC-31B4459B69D5}"/>
              </a:ext>
            </a:extLst>
          </p:cNvPr>
          <p:cNvCxnSpPr>
            <a:cxnSpLocks/>
            <a:stCxn id="191" idx="3"/>
            <a:endCxn id="181" idx="7"/>
          </p:cNvCxnSpPr>
          <p:nvPr/>
        </p:nvCxnSpPr>
        <p:spPr>
          <a:xfrm flipH="1">
            <a:off x="15037355" y="7835977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0F44F99-DF74-8A4A-B896-68570C475974}"/>
              </a:ext>
            </a:extLst>
          </p:cNvPr>
          <p:cNvCxnSpPr>
            <a:cxnSpLocks/>
            <a:stCxn id="191" idx="2"/>
            <a:endCxn id="128" idx="6"/>
          </p:cNvCxnSpPr>
          <p:nvPr/>
        </p:nvCxnSpPr>
        <p:spPr>
          <a:xfrm flipH="1">
            <a:off x="14704834" y="7664824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5CA6E923-B0E6-7E4E-B2F6-EC1CE1BBBCCD}"/>
              </a:ext>
            </a:extLst>
          </p:cNvPr>
          <p:cNvSpPr/>
          <p:nvPr/>
        </p:nvSpPr>
        <p:spPr>
          <a:xfrm>
            <a:off x="14220740" y="750345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608514B-D4BD-5D4C-96E8-EC87F8BEC25D}"/>
              </a:ext>
            </a:extLst>
          </p:cNvPr>
          <p:cNvCxnSpPr>
            <a:cxnSpLocks/>
            <a:stCxn id="137" idx="2"/>
            <a:endCxn id="181" idx="6"/>
          </p:cNvCxnSpPr>
          <p:nvPr/>
        </p:nvCxnSpPr>
        <p:spPr>
          <a:xfrm flipH="1">
            <a:off x="15108249" y="8310283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B0A0476-CD58-A940-8ED2-8FD83E12EC55}"/>
              </a:ext>
            </a:extLst>
          </p:cNvPr>
          <p:cNvCxnSpPr>
            <a:cxnSpLocks/>
            <a:stCxn id="172" idx="2"/>
            <a:endCxn id="191" idx="6"/>
          </p:cNvCxnSpPr>
          <p:nvPr/>
        </p:nvCxnSpPr>
        <p:spPr>
          <a:xfrm flipH="1">
            <a:off x="15565447" y="7532974"/>
            <a:ext cx="411450" cy="1318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C57916B-9204-CB42-8A5C-DC183B61FF6F}"/>
              </a:ext>
            </a:extLst>
          </p:cNvPr>
          <p:cNvCxnSpPr>
            <a:cxnSpLocks/>
            <a:stCxn id="172" idx="4"/>
            <a:endCxn id="137" idx="7"/>
          </p:cNvCxnSpPr>
          <p:nvPr/>
        </p:nvCxnSpPr>
        <p:spPr>
          <a:xfrm flipH="1">
            <a:off x="15736599" y="7775021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532CBD5-A6D4-E746-B12A-B5068076B0A6}"/>
              </a:ext>
            </a:extLst>
          </p:cNvPr>
          <p:cNvCxnSpPr>
            <a:cxnSpLocks/>
            <a:stCxn id="172" idx="5"/>
            <a:endCxn id="183" idx="0"/>
          </p:cNvCxnSpPr>
          <p:nvPr/>
        </p:nvCxnSpPr>
        <p:spPr>
          <a:xfrm>
            <a:off x="16390097" y="7704127"/>
            <a:ext cx="313866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BE8582C-4EE7-1A4F-AAE3-18634D201D08}"/>
              </a:ext>
            </a:extLst>
          </p:cNvPr>
          <p:cNvCxnSpPr>
            <a:cxnSpLocks/>
            <a:stCxn id="136" idx="7"/>
            <a:endCxn id="183" idx="3"/>
          </p:cNvCxnSpPr>
          <p:nvPr/>
        </p:nvCxnSpPr>
        <p:spPr>
          <a:xfrm flipV="1">
            <a:off x="16122079" y="8481436"/>
            <a:ext cx="410731" cy="33900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13884E1-D63A-5E4A-B83E-DC36B79814D2}"/>
              </a:ext>
            </a:extLst>
          </p:cNvPr>
          <p:cNvCxnSpPr>
            <a:cxnSpLocks/>
            <a:stCxn id="136" idx="4"/>
            <a:endCxn id="184" idx="0"/>
          </p:cNvCxnSpPr>
          <p:nvPr/>
        </p:nvCxnSpPr>
        <p:spPr>
          <a:xfrm flipH="1">
            <a:off x="15807492" y="9233644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F01D37A-E3A8-DD40-A38B-57ABCA3DABB8}"/>
              </a:ext>
            </a:extLst>
          </p:cNvPr>
          <p:cNvCxnSpPr>
            <a:cxnSpLocks/>
            <a:stCxn id="179" idx="1"/>
            <a:endCxn id="137" idx="5"/>
          </p:cNvCxnSpPr>
          <p:nvPr/>
        </p:nvCxnSpPr>
        <p:spPr>
          <a:xfrm flipH="1" flipV="1">
            <a:off x="15736599" y="8481436"/>
            <a:ext cx="1074116" cy="8858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E84489A8-472B-DD44-8E60-F1AD078CCBA4}"/>
              </a:ext>
            </a:extLst>
          </p:cNvPr>
          <p:cNvSpPr/>
          <p:nvPr/>
        </p:nvSpPr>
        <p:spPr>
          <a:xfrm>
            <a:off x="15708879" y="874955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518925E-EAEE-2E4C-AD86-46FB136A5BBF}"/>
              </a:ext>
            </a:extLst>
          </p:cNvPr>
          <p:cNvSpPr/>
          <p:nvPr/>
        </p:nvSpPr>
        <p:spPr>
          <a:xfrm>
            <a:off x="15323399" y="80682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D232DE8-D9C5-F54B-80A3-41C236F31BFE}"/>
              </a:ext>
            </a:extLst>
          </p:cNvPr>
          <p:cNvCxnSpPr>
            <a:cxnSpLocks/>
            <a:stCxn id="182" idx="2"/>
            <a:endCxn id="187" idx="6"/>
          </p:cNvCxnSpPr>
          <p:nvPr/>
        </p:nvCxnSpPr>
        <p:spPr>
          <a:xfrm flipH="1" flipV="1">
            <a:off x="14297459" y="9565336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DA5A4CD-64EB-7041-9F46-EE599333F45A}"/>
              </a:ext>
            </a:extLst>
          </p:cNvPr>
          <p:cNvCxnSpPr>
            <a:cxnSpLocks/>
            <a:stCxn id="189" idx="3"/>
            <a:endCxn id="183" idx="0"/>
          </p:cNvCxnSpPr>
          <p:nvPr/>
        </p:nvCxnSpPr>
        <p:spPr>
          <a:xfrm flipH="1">
            <a:off x="16703963" y="7674611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81F3BDB-9745-4240-9BA3-463F9D2C5CDB}"/>
              </a:ext>
            </a:extLst>
          </p:cNvPr>
          <p:cNvCxnSpPr>
            <a:cxnSpLocks/>
            <a:stCxn id="189" idx="5"/>
            <a:endCxn id="196" idx="0"/>
          </p:cNvCxnSpPr>
          <p:nvPr/>
        </p:nvCxnSpPr>
        <p:spPr>
          <a:xfrm>
            <a:off x="17314389" y="7674611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DE79061-586E-084F-895F-2AC8AC9ADDEA}"/>
              </a:ext>
            </a:extLst>
          </p:cNvPr>
          <p:cNvCxnSpPr>
            <a:cxnSpLocks/>
            <a:stCxn id="183" idx="5"/>
            <a:endCxn id="196" idx="2"/>
          </p:cNvCxnSpPr>
          <p:nvPr/>
        </p:nvCxnSpPr>
        <p:spPr>
          <a:xfrm>
            <a:off x="16875116" y="8481436"/>
            <a:ext cx="511082" cy="2053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4758464-1ECE-7E41-B146-07DBDECF80D9}"/>
              </a:ext>
            </a:extLst>
          </p:cNvPr>
          <p:cNvCxnSpPr>
            <a:cxnSpLocks/>
            <a:stCxn id="179" idx="0"/>
            <a:endCxn id="196" idx="3"/>
          </p:cNvCxnSpPr>
          <p:nvPr/>
        </p:nvCxnSpPr>
        <p:spPr>
          <a:xfrm flipV="1">
            <a:off x="16981868" y="8857947"/>
            <a:ext cx="475224" cy="4384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71ACE1A-E7AF-984A-BC63-73C5164DD5D6}"/>
              </a:ext>
            </a:extLst>
          </p:cNvPr>
          <p:cNvCxnSpPr>
            <a:cxnSpLocks/>
            <a:stCxn id="183" idx="7"/>
            <a:endCxn id="193" idx="3"/>
          </p:cNvCxnSpPr>
          <p:nvPr/>
        </p:nvCxnSpPr>
        <p:spPr>
          <a:xfrm flipV="1">
            <a:off x="16875116" y="8069053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3B6EE43-27E2-AD45-9C64-2ED6366E7102}"/>
              </a:ext>
            </a:extLst>
          </p:cNvPr>
          <p:cNvCxnSpPr>
            <a:cxnSpLocks/>
            <a:stCxn id="189" idx="6"/>
            <a:endCxn id="175" idx="2"/>
          </p:cNvCxnSpPr>
          <p:nvPr/>
        </p:nvCxnSpPr>
        <p:spPr>
          <a:xfrm flipV="1">
            <a:off x="17385283" y="7144868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4442D5B-43C6-BC49-8C71-FFFBA3004CD2}"/>
              </a:ext>
            </a:extLst>
          </p:cNvPr>
          <p:cNvCxnSpPr>
            <a:cxnSpLocks/>
            <a:stCxn id="193" idx="0"/>
            <a:endCxn id="175" idx="3"/>
          </p:cNvCxnSpPr>
          <p:nvPr/>
        </p:nvCxnSpPr>
        <p:spPr>
          <a:xfrm flipV="1">
            <a:off x="17869372" y="7316021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16DB7CC-3712-8F4A-8456-6BFC7B1B5205}"/>
              </a:ext>
            </a:extLst>
          </p:cNvPr>
          <p:cNvCxnSpPr>
            <a:cxnSpLocks/>
            <a:stCxn id="179" idx="3"/>
            <a:endCxn id="184" idx="6"/>
          </p:cNvCxnSpPr>
          <p:nvPr/>
        </p:nvCxnSpPr>
        <p:spPr>
          <a:xfrm flipH="1">
            <a:off x="16049539" y="9709599"/>
            <a:ext cx="761176" cy="529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651F61E-18C1-FF41-986D-871AE8281F7A}"/>
              </a:ext>
            </a:extLst>
          </p:cNvPr>
          <p:cNvCxnSpPr>
            <a:cxnSpLocks/>
            <a:stCxn id="194" idx="4"/>
            <a:endCxn id="182" idx="7"/>
          </p:cNvCxnSpPr>
          <p:nvPr/>
        </p:nvCxnSpPr>
        <p:spPr>
          <a:xfrm flipH="1">
            <a:off x="15199638" y="9305362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DE5E7CF-0717-DA40-8D4D-5CBBDF768F26}"/>
              </a:ext>
            </a:extLst>
          </p:cNvPr>
          <p:cNvCxnSpPr>
            <a:cxnSpLocks/>
            <a:stCxn id="182" idx="4"/>
            <a:endCxn id="198" idx="0"/>
          </p:cNvCxnSpPr>
          <p:nvPr/>
        </p:nvCxnSpPr>
        <p:spPr>
          <a:xfrm>
            <a:off x="15028485" y="10094256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E6C1D639-195E-714B-8076-DFA842BAA13E}"/>
              </a:ext>
            </a:extLst>
          </p:cNvPr>
          <p:cNvCxnSpPr>
            <a:cxnSpLocks/>
            <a:stCxn id="184" idx="3"/>
            <a:endCxn id="198" idx="0"/>
          </p:cNvCxnSpPr>
          <p:nvPr/>
        </p:nvCxnSpPr>
        <p:spPr>
          <a:xfrm flipH="1">
            <a:off x="15367304" y="9933712"/>
            <a:ext cx="269035" cy="6804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2934F20-058F-A644-B6F0-06F5EDC01F79}"/>
              </a:ext>
            </a:extLst>
          </p:cNvPr>
          <p:cNvCxnSpPr>
            <a:cxnSpLocks/>
            <a:stCxn id="120" idx="1"/>
            <a:endCxn id="188" idx="5"/>
          </p:cNvCxnSpPr>
          <p:nvPr/>
        </p:nvCxnSpPr>
        <p:spPr>
          <a:xfrm flipH="1" flipV="1">
            <a:off x="16308954" y="11117056"/>
            <a:ext cx="101341" cy="2852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76E126A-15A1-8E4F-B5C5-020A9EA82054}"/>
              </a:ext>
            </a:extLst>
          </p:cNvPr>
          <p:cNvCxnSpPr>
            <a:cxnSpLocks/>
            <a:stCxn id="188" idx="1"/>
            <a:endCxn id="184" idx="4"/>
          </p:cNvCxnSpPr>
          <p:nvPr/>
        </p:nvCxnSpPr>
        <p:spPr>
          <a:xfrm flipH="1" flipV="1">
            <a:off x="15807492" y="10004606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438B766-EAEA-BB4A-B1BA-1B35C8B034EF}"/>
              </a:ext>
            </a:extLst>
          </p:cNvPr>
          <p:cNvCxnSpPr>
            <a:cxnSpLocks/>
            <a:stCxn id="180" idx="1"/>
            <a:endCxn id="184" idx="5"/>
          </p:cNvCxnSpPr>
          <p:nvPr/>
        </p:nvCxnSpPr>
        <p:spPr>
          <a:xfrm flipH="1" flipV="1">
            <a:off x="15978645" y="9933712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5B6DDF-87B3-1148-972A-E47923F45907}"/>
              </a:ext>
            </a:extLst>
          </p:cNvPr>
          <p:cNvCxnSpPr>
            <a:cxnSpLocks/>
            <a:stCxn id="185" idx="0"/>
            <a:endCxn id="179" idx="5"/>
          </p:cNvCxnSpPr>
          <p:nvPr/>
        </p:nvCxnSpPr>
        <p:spPr>
          <a:xfrm flipH="1" flipV="1">
            <a:off x="17153021" y="9709599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1A3F21D-F86B-4A4B-8DBB-0131FE00FA31}"/>
              </a:ext>
            </a:extLst>
          </p:cNvPr>
          <p:cNvCxnSpPr>
            <a:cxnSpLocks/>
            <a:stCxn id="197" idx="0"/>
            <a:endCxn id="174" idx="4"/>
          </p:cNvCxnSpPr>
          <p:nvPr/>
        </p:nvCxnSpPr>
        <p:spPr>
          <a:xfrm flipV="1">
            <a:off x="18407252" y="8068229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15A1F89-C6A1-CB4D-B918-D33E577700F2}"/>
              </a:ext>
            </a:extLst>
          </p:cNvPr>
          <p:cNvCxnSpPr>
            <a:cxnSpLocks/>
            <a:stCxn id="178" idx="1"/>
            <a:endCxn id="174" idx="6"/>
          </p:cNvCxnSpPr>
          <p:nvPr/>
        </p:nvCxnSpPr>
        <p:spPr>
          <a:xfrm flipH="1" flipV="1">
            <a:off x="18792733" y="7826182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4FBF9EA8-6D14-E24B-AC98-E9082098BE7E}"/>
              </a:ext>
            </a:extLst>
          </p:cNvPr>
          <p:cNvCxnSpPr>
            <a:cxnSpLocks/>
            <a:stCxn id="197" idx="5"/>
            <a:endCxn id="177" idx="1"/>
          </p:cNvCxnSpPr>
          <p:nvPr/>
        </p:nvCxnSpPr>
        <p:spPr>
          <a:xfrm>
            <a:off x="18578405" y="8768297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E8016D1-EC45-EA48-81AB-89F3A70B90C6}"/>
              </a:ext>
            </a:extLst>
          </p:cNvPr>
          <p:cNvCxnSpPr>
            <a:cxnSpLocks/>
            <a:stCxn id="177" idx="0"/>
            <a:endCxn id="174" idx="5"/>
          </p:cNvCxnSpPr>
          <p:nvPr/>
        </p:nvCxnSpPr>
        <p:spPr>
          <a:xfrm flipH="1" flipV="1">
            <a:off x="18721839" y="7997335"/>
            <a:ext cx="510164" cy="9673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5771E96-9AE0-0844-A095-5A0DE6AD073D}"/>
              </a:ext>
            </a:extLst>
          </p:cNvPr>
          <p:cNvCxnSpPr>
            <a:cxnSpLocks/>
            <a:stCxn id="177" idx="2"/>
            <a:endCxn id="190" idx="6"/>
          </p:cNvCxnSpPr>
          <p:nvPr/>
        </p:nvCxnSpPr>
        <p:spPr>
          <a:xfrm flipH="1">
            <a:off x="18084528" y="9206749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FB2BA89-52D6-3F48-A562-0FCF7EBCAA37}"/>
              </a:ext>
            </a:extLst>
          </p:cNvPr>
          <p:cNvCxnSpPr>
            <a:cxnSpLocks/>
            <a:stCxn id="186" idx="0"/>
            <a:endCxn id="190" idx="5"/>
          </p:cNvCxnSpPr>
          <p:nvPr/>
        </p:nvCxnSpPr>
        <p:spPr>
          <a:xfrm flipH="1" flipV="1">
            <a:off x="18013634" y="9628918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8770944-6E6E-654D-A9B5-D403F05968EA}"/>
              </a:ext>
            </a:extLst>
          </p:cNvPr>
          <p:cNvCxnSpPr>
            <a:cxnSpLocks/>
            <a:stCxn id="179" idx="6"/>
            <a:endCxn id="190" idx="2"/>
          </p:cNvCxnSpPr>
          <p:nvPr/>
        </p:nvCxnSpPr>
        <p:spPr>
          <a:xfrm flipV="1">
            <a:off x="17223915" y="9457765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B820F48-CA44-DF4A-B972-A8715C027128}"/>
              </a:ext>
            </a:extLst>
          </p:cNvPr>
          <p:cNvCxnSpPr>
            <a:cxnSpLocks/>
            <a:stCxn id="177" idx="4"/>
            <a:endCxn id="119" idx="0"/>
          </p:cNvCxnSpPr>
          <p:nvPr/>
        </p:nvCxnSpPr>
        <p:spPr>
          <a:xfrm>
            <a:off x="19232003" y="9448796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FFF3BA1-752C-1448-A3A9-05F7FB0B15CC}"/>
              </a:ext>
            </a:extLst>
          </p:cNvPr>
          <p:cNvCxnSpPr>
            <a:cxnSpLocks/>
            <a:stCxn id="196" idx="6"/>
            <a:endCxn id="197" idx="2"/>
          </p:cNvCxnSpPr>
          <p:nvPr/>
        </p:nvCxnSpPr>
        <p:spPr>
          <a:xfrm flipV="1">
            <a:off x="17870292" y="8597144"/>
            <a:ext cx="294913" cy="896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F4A39F7-E31C-6C4F-B1E5-44BAD455E434}"/>
              </a:ext>
            </a:extLst>
          </p:cNvPr>
          <p:cNvCxnSpPr>
            <a:cxnSpLocks/>
            <a:stCxn id="185" idx="5"/>
            <a:endCxn id="192" idx="1"/>
          </p:cNvCxnSpPr>
          <p:nvPr/>
        </p:nvCxnSpPr>
        <p:spPr>
          <a:xfrm>
            <a:off x="17556436" y="10408847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BFF6129-4C72-CA4D-8BF6-80B3D0A7FC70}"/>
              </a:ext>
            </a:extLst>
          </p:cNvPr>
          <p:cNvCxnSpPr>
            <a:cxnSpLocks/>
            <a:stCxn id="180" idx="5"/>
            <a:endCxn id="192" idx="2"/>
          </p:cNvCxnSpPr>
          <p:nvPr/>
        </p:nvCxnSpPr>
        <p:spPr>
          <a:xfrm>
            <a:off x="16803396" y="10543317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1090796-2947-DF44-A2A4-31EFAA7AFD45}"/>
              </a:ext>
            </a:extLst>
          </p:cNvPr>
          <p:cNvCxnSpPr>
            <a:cxnSpLocks/>
            <a:stCxn id="179" idx="4"/>
            <a:endCxn id="180" idx="7"/>
          </p:cNvCxnSpPr>
          <p:nvPr/>
        </p:nvCxnSpPr>
        <p:spPr>
          <a:xfrm flipH="1">
            <a:off x="16803396" y="9780493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4DD32E0-CBFE-2D44-BC9A-4139F1BF82E0}"/>
              </a:ext>
            </a:extLst>
          </p:cNvPr>
          <p:cNvCxnSpPr>
            <a:cxnSpLocks/>
            <a:stCxn id="183" idx="4"/>
            <a:endCxn id="179" idx="0"/>
          </p:cNvCxnSpPr>
          <p:nvPr/>
        </p:nvCxnSpPr>
        <p:spPr>
          <a:xfrm>
            <a:off x="16703963" y="8552330"/>
            <a:ext cx="277905" cy="7440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CD769B2-3C51-694D-B68D-2AE68DF8473D}"/>
              </a:ext>
            </a:extLst>
          </p:cNvPr>
          <p:cNvCxnSpPr>
            <a:cxnSpLocks/>
            <a:stCxn id="117" idx="1"/>
            <a:endCxn id="186" idx="5"/>
          </p:cNvCxnSpPr>
          <p:nvPr/>
        </p:nvCxnSpPr>
        <p:spPr>
          <a:xfrm flipH="1" flipV="1">
            <a:off x="18255680" y="10274377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5A09072-7448-1C4D-9A02-765FA654D13B}"/>
              </a:ext>
            </a:extLst>
          </p:cNvPr>
          <p:cNvCxnSpPr>
            <a:cxnSpLocks/>
            <a:stCxn id="176" idx="2"/>
            <a:endCxn id="177" idx="6"/>
          </p:cNvCxnSpPr>
          <p:nvPr/>
        </p:nvCxnSpPr>
        <p:spPr>
          <a:xfrm flipH="1">
            <a:off x="19474050" y="9072279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69D8404-70F6-114D-A4EF-B8CEF9B9F4BD}"/>
              </a:ext>
            </a:extLst>
          </p:cNvPr>
          <p:cNvCxnSpPr>
            <a:cxnSpLocks/>
            <a:stCxn id="172" idx="7"/>
            <a:endCxn id="173" idx="4"/>
          </p:cNvCxnSpPr>
          <p:nvPr/>
        </p:nvCxnSpPr>
        <p:spPr>
          <a:xfrm flipV="1">
            <a:off x="16390097" y="7039917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2D1E1FB-8D29-8049-924D-431026435847}"/>
              </a:ext>
            </a:extLst>
          </p:cNvPr>
          <p:cNvCxnSpPr>
            <a:cxnSpLocks/>
            <a:stCxn id="197" idx="4"/>
            <a:endCxn id="190" idx="7"/>
          </p:cNvCxnSpPr>
          <p:nvPr/>
        </p:nvCxnSpPr>
        <p:spPr>
          <a:xfrm flipH="1">
            <a:off x="18013634" y="8839191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67434D9-686E-1745-9B19-5AEB636C9169}"/>
              </a:ext>
            </a:extLst>
          </p:cNvPr>
          <p:cNvCxnSpPr>
            <a:cxnSpLocks/>
            <a:stCxn id="188" idx="2"/>
            <a:endCxn id="198" idx="6"/>
          </p:cNvCxnSpPr>
          <p:nvPr/>
        </p:nvCxnSpPr>
        <p:spPr>
          <a:xfrm flipH="1" flipV="1">
            <a:off x="15609351" y="10856256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>
            <a:extLst>
              <a:ext uri="{FF2B5EF4-FFF2-40B4-BE49-F238E27FC236}">
                <a16:creationId xmlns:a16="http://schemas.microsoft.com/office/drawing/2014/main" id="{EF70DCF8-73F6-E24E-9642-D77691635FFF}"/>
              </a:ext>
            </a:extLst>
          </p:cNvPr>
          <p:cNvSpPr/>
          <p:nvPr/>
        </p:nvSpPr>
        <p:spPr>
          <a:xfrm>
            <a:off x="15976897" y="7290927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0E04D708-9D74-2B4E-91F5-29867C7AC312}"/>
              </a:ext>
            </a:extLst>
          </p:cNvPr>
          <p:cNvSpPr/>
          <p:nvPr/>
        </p:nvSpPr>
        <p:spPr>
          <a:xfrm>
            <a:off x="16398237" y="6555823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593CFAD-1DBE-1640-9BBD-6F6056FDE2B4}"/>
              </a:ext>
            </a:extLst>
          </p:cNvPr>
          <p:cNvSpPr/>
          <p:nvPr/>
        </p:nvSpPr>
        <p:spPr>
          <a:xfrm>
            <a:off x="18308639" y="758413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7266493-1119-B44B-AC28-69B96ADCA9EB}"/>
              </a:ext>
            </a:extLst>
          </p:cNvPr>
          <p:cNvSpPr/>
          <p:nvPr/>
        </p:nvSpPr>
        <p:spPr>
          <a:xfrm>
            <a:off x="17923159" y="69028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E6B601D-374B-4B48-B55D-6254FC8CE5DA}"/>
              </a:ext>
            </a:extLst>
          </p:cNvPr>
          <p:cNvSpPr/>
          <p:nvPr/>
        </p:nvSpPr>
        <p:spPr>
          <a:xfrm>
            <a:off x="19742996" y="883023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8C00FFCB-78F3-B34D-B851-1AEAFFBD8F63}"/>
              </a:ext>
            </a:extLst>
          </p:cNvPr>
          <p:cNvSpPr/>
          <p:nvPr/>
        </p:nvSpPr>
        <p:spPr>
          <a:xfrm>
            <a:off x="18989956" y="896470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2EA2CE5-0C7E-F647-8B86-2843A77446BE}"/>
              </a:ext>
            </a:extLst>
          </p:cNvPr>
          <p:cNvSpPr/>
          <p:nvPr/>
        </p:nvSpPr>
        <p:spPr>
          <a:xfrm>
            <a:off x="19339581" y="81309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F57F82F3-0267-C14A-8EE7-F5E6038003C0}"/>
              </a:ext>
            </a:extLst>
          </p:cNvPr>
          <p:cNvSpPr/>
          <p:nvPr/>
        </p:nvSpPr>
        <p:spPr>
          <a:xfrm>
            <a:off x="16739821" y="929639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BB8C9997-6132-6A42-98DC-5BDFF6D0C677}"/>
              </a:ext>
            </a:extLst>
          </p:cNvPr>
          <p:cNvSpPr/>
          <p:nvPr/>
        </p:nvSpPr>
        <p:spPr>
          <a:xfrm>
            <a:off x="16390196" y="1013011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C712A87-1882-874B-B4AB-7EB180ABCC73}"/>
              </a:ext>
            </a:extLst>
          </p:cNvPr>
          <p:cNvSpPr/>
          <p:nvPr/>
        </p:nvSpPr>
        <p:spPr>
          <a:xfrm>
            <a:off x="14624155" y="820270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126E1045-8CD6-C947-AA03-EE014B762DB1}"/>
              </a:ext>
            </a:extLst>
          </p:cNvPr>
          <p:cNvSpPr/>
          <p:nvPr/>
        </p:nvSpPr>
        <p:spPr>
          <a:xfrm>
            <a:off x="14786438" y="961016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26549B62-BF85-FB47-A940-5F9BB833E17F}"/>
              </a:ext>
            </a:extLst>
          </p:cNvPr>
          <p:cNvSpPr/>
          <p:nvPr/>
        </p:nvSpPr>
        <p:spPr>
          <a:xfrm>
            <a:off x="16461916" y="80682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74583C40-2EC4-8A41-AFCC-630264694556}"/>
              </a:ext>
            </a:extLst>
          </p:cNvPr>
          <p:cNvSpPr/>
          <p:nvPr/>
        </p:nvSpPr>
        <p:spPr>
          <a:xfrm>
            <a:off x="15565445" y="952051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9C92AE1-D4A0-5640-8463-6E77B10284A1}"/>
              </a:ext>
            </a:extLst>
          </p:cNvPr>
          <p:cNvSpPr/>
          <p:nvPr/>
        </p:nvSpPr>
        <p:spPr>
          <a:xfrm>
            <a:off x="17143236" y="999564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22ED54F-FA44-0843-BC05-0029777EADBC}"/>
              </a:ext>
            </a:extLst>
          </p:cNvPr>
          <p:cNvSpPr/>
          <p:nvPr/>
        </p:nvSpPr>
        <p:spPr>
          <a:xfrm>
            <a:off x="17842480" y="986117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D354DB2-36B2-2D49-BD3E-7A0194A3B576}"/>
              </a:ext>
            </a:extLst>
          </p:cNvPr>
          <p:cNvSpPr/>
          <p:nvPr/>
        </p:nvSpPr>
        <p:spPr>
          <a:xfrm>
            <a:off x="13813365" y="932328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B39C2CF3-428B-7242-83E9-3E768CD3E3F9}"/>
              </a:ext>
            </a:extLst>
          </p:cNvPr>
          <p:cNvSpPr/>
          <p:nvPr/>
        </p:nvSpPr>
        <p:spPr>
          <a:xfrm>
            <a:off x="15895754" y="1070385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CBE89AA-2A42-A642-B873-FC7F8946AEBB}"/>
              </a:ext>
            </a:extLst>
          </p:cNvPr>
          <p:cNvSpPr/>
          <p:nvPr/>
        </p:nvSpPr>
        <p:spPr>
          <a:xfrm>
            <a:off x="16901189" y="726141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925900E9-FF1F-034D-9A2D-CF087E356C02}"/>
              </a:ext>
            </a:extLst>
          </p:cNvPr>
          <p:cNvSpPr/>
          <p:nvPr/>
        </p:nvSpPr>
        <p:spPr>
          <a:xfrm>
            <a:off x="17600434" y="921571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4536841C-A9DF-F141-BAA4-6939DAE53969}"/>
              </a:ext>
            </a:extLst>
          </p:cNvPr>
          <p:cNvSpPr/>
          <p:nvPr/>
        </p:nvSpPr>
        <p:spPr>
          <a:xfrm>
            <a:off x="15081353" y="742277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91C4930-3042-8C48-9586-26C6823269BA}"/>
              </a:ext>
            </a:extLst>
          </p:cNvPr>
          <p:cNvSpPr/>
          <p:nvPr/>
        </p:nvSpPr>
        <p:spPr>
          <a:xfrm>
            <a:off x="17546646" y="1061420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2A6404F-228B-D54B-9BCF-A020B5D79BE9}"/>
              </a:ext>
            </a:extLst>
          </p:cNvPr>
          <p:cNvSpPr/>
          <p:nvPr/>
        </p:nvSpPr>
        <p:spPr>
          <a:xfrm>
            <a:off x="17627325" y="765585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0C19252-2906-784C-AF96-46AB109C6A9B}"/>
              </a:ext>
            </a:extLst>
          </p:cNvPr>
          <p:cNvSpPr/>
          <p:nvPr/>
        </p:nvSpPr>
        <p:spPr>
          <a:xfrm>
            <a:off x="15027565" y="882126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BE8CD9B-D3F1-0F4A-B2BC-5A0713811844}"/>
              </a:ext>
            </a:extLst>
          </p:cNvPr>
          <p:cNvSpPr/>
          <p:nvPr/>
        </p:nvSpPr>
        <p:spPr>
          <a:xfrm>
            <a:off x="13871115" y="833717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872BC455-D3E7-BA4C-8F1D-9C2D7DE25297}"/>
              </a:ext>
            </a:extLst>
          </p:cNvPr>
          <p:cNvSpPr/>
          <p:nvPr/>
        </p:nvSpPr>
        <p:spPr>
          <a:xfrm>
            <a:off x="17386198" y="844474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FCB2F7B3-D533-1948-9E3C-99B3CDBAD4E3}"/>
              </a:ext>
            </a:extLst>
          </p:cNvPr>
          <p:cNvSpPr/>
          <p:nvPr/>
        </p:nvSpPr>
        <p:spPr>
          <a:xfrm>
            <a:off x="18165205" y="835509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FE97339-FCDE-DC4B-8595-656D9F596E71}"/>
              </a:ext>
            </a:extLst>
          </p:cNvPr>
          <p:cNvSpPr/>
          <p:nvPr/>
        </p:nvSpPr>
        <p:spPr>
          <a:xfrm>
            <a:off x="15125257" y="1061420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CA2921AF-E147-5344-815F-5EDFD1E0635E}"/>
              </a:ext>
            </a:extLst>
          </p:cNvPr>
          <p:cNvCxnSpPr>
            <a:cxnSpLocks/>
            <a:stCxn id="119" idx="1"/>
            <a:endCxn id="190" idx="5"/>
          </p:cNvCxnSpPr>
          <p:nvPr/>
        </p:nvCxnSpPr>
        <p:spPr>
          <a:xfrm flipH="1" flipV="1">
            <a:off x="18013634" y="9628918"/>
            <a:ext cx="1047216" cy="213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E620FE-A3EC-F444-9876-18DD1B894D12}"/>
                  </a:ext>
                </a:extLst>
              </p:cNvPr>
              <p:cNvSpPr txBox="1"/>
              <p:nvPr/>
            </p:nvSpPr>
            <p:spPr>
              <a:xfrm>
                <a:off x="3664722" y="4108963"/>
                <a:ext cx="65287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E620FE-A3EC-F444-9876-18DD1B894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722" y="4108963"/>
                <a:ext cx="652871" cy="1107996"/>
              </a:xfrm>
              <a:prstGeom prst="rect">
                <a:avLst/>
              </a:prstGeom>
              <a:blipFill>
                <a:blip r:embed="rId3"/>
                <a:stretch>
                  <a:fillRect l="-34615" t="-1149" r="-311538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2E1FE49-AD72-C948-B417-785C451957B6}"/>
                  </a:ext>
                </a:extLst>
              </p:cNvPr>
              <p:cNvSpPr txBox="1"/>
              <p:nvPr/>
            </p:nvSpPr>
            <p:spPr>
              <a:xfrm>
                <a:off x="15444330" y="4112101"/>
                <a:ext cx="65287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2E1FE49-AD72-C948-B417-785C45195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4330" y="4112101"/>
                <a:ext cx="652871" cy="1107996"/>
              </a:xfrm>
              <a:prstGeom prst="rect">
                <a:avLst/>
              </a:prstGeom>
              <a:blipFill>
                <a:blip r:embed="rId4"/>
                <a:stretch>
                  <a:fillRect l="-32692" r="-313462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903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Influence Maximization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283D580C-F955-9045-BA10-7C1B62AD624B}"/>
              </a:ext>
            </a:extLst>
          </p:cNvPr>
          <p:cNvSpPr/>
          <p:nvPr/>
        </p:nvSpPr>
        <p:spPr>
          <a:xfrm>
            <a:off x="6561239" y="1047974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BD4F7B3-8FEE-8F48-B2CA-9AB073503CF9}"/>
              </a:ext>
            </a:extLst>
          </p:cNvPr>
          <p:cNvSpPr/>
          <p:nvPr/>
        </p:nvSpPr>
        <p:spPr>
          <a:xfrm>
            <a:off x="7161871" y="97625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CEB650D1-6F11-5A49-8F45-542274E2B9D1}"/>
              </a:ext>
            </a:extLst>
          </p:cNvPr>
          <p:cNvSpPr/>
          <p:nvPr/>
        </p:nvSpPr>
        <p:spPr>
          <a:xfrm>
            <a:off x="4511316" y="1132242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0A2F22D-F990-3F48-BB1B-0B79CA892AC0}"/>
              </a:ext>
            </a:extLst>
          </p:cNvPr>
          <p:cNvCxnSpPr>
            <a:cxnSpLocks/>
            <a:stCxn id="296" idx="5"/>
          </p:cNvCxnSpPr>
          <p:nvPr/>
        </p:nvCxnSpPr>
        <p:spPr>
          <a:xfrm>
            <a:off x="2805855" y="7907695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C4BADCE-7F07-2044-A230-BE450A51FDC7}"/>
              </a:ext>
            </a:extLst>
          </p:cNvPr>
          <p:cNvCxnSpPr>
            <a:cxnSpLocks/>
            <a:stCxn id="298" idx="6"/>
            <a:endCxn id="294" idx="2"/>
          </p:cNvCxnSpPr>
          <p:nvPr/>
        </p:nvCxnSpPr>
        <p:spPr>
          <a:xfrm flipV="1">
            <a:off x="2527124" y="8435790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7A2CDC2B-84E2-0F4C-B567-455E250FFEE5}"/>
              </a:ext>
            </a:extLst>
          </p:cNvPr>
          <p:cNvCxnSpPr>
            <a:cxnSpLocks/>
            <a:stCxn id="301" idx="7"/>
            <a:endCxn id="294" idx="4"/>
          </p:cNvCxnSpPr>
          <p:nvPr/>
        </p:nvCxnSpPr>
        <p:spPr>
          <a:xfrm flipV="1">
            <a:off x="2398480" y="8677837"/>
            <a:ext cx="639637" cy="7073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BFB4A3E3-D302-6148-B4B5-6958E9F7F71E}"/>
              </a:ext>
            </a:extLst>
          </p:cNvPr>
          <p:cNvCxnSpPr>
            <a:cxnSpLocks/>
            <a:stCxn id="289" idx="1"/>
            <a:endCxn id="294" idx="4"/>
          </p:cNvCxnSpPr>
          <p:nvPr/>
        </p:nvCxnSpPr>
        <p:spPr>
          <a:xfrm flipV="1">
            <a:off x="3029247" y="8677837"/>
            <a:ext cx="8870" cy="994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904F4F57-36AE-4841-A17F-44DFC8C68ED7}"/>
              </a:ext>
            </a:extLst>
          </p:cNvPr>
          <p:cNvCxnSpPr>
            <a:cxnSpLocks/>
            <a:stCxn id="297" idx="3"/>
            <a:endCxn id="294" idx="7"/>
          </p:cNvCxnSpPr>
          <p:nvPr/>
        </p:nvCxnSpPr>
        <p:spPr>
          <a:xfrm flipH="1">
            <a:off x="3209270" y="7827014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BCCC39C1-AB5C-A34A-87D5-81DD38F791D4}"/>
              </a:ext>
            </a:extLst>
          </p:cNvPr>
          <p:cNvCxnSpPr>
            <a:cxnSpLocks/>
            <a:stCxn id="297" idx="2"/>
            <a:endCxn id="296" idx="6"/>
          </p:cNvCxnSpPr>
          <p:nvPr/>
        </p:nvCxnSpPr>
        <p:spPr>
          <a:xfrm flipH="1">
            <a:off x="2876749" y="7655861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>
            <a:extLst>
              <a:ext uri="{FF2B5EF4-FFF2-40B4-BE49-F238E27FC236}">
                <a16:creationId xmlns:a16="http://schemas.microsoft.com/office/drawing/2014/main" id="{C95D535D-8BDF-2A4F-ABCD-114452360D4A}"/>
              </a:ext>
            </a:extLst>
          </p:cNvPr>
          <p:cNvSpPr/>
          <p:nvPr/>
        </p:nvSpPr>
        <p:spPr>
          <a:xfrm>
            <a:off x="2392655" y="7494495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CA534E97-8023-6B4B-94A3-7409BA13C544}"/>
              </a:ext>
            </a:extLst>
          </p:cNvPr>
          <p:cNvCxnSpPr>
            <a:cxnSpLocks/>
            <a:stCxn id="293" idx="2"/>
            <a:endCxn id="294" idx="6"/>
          </p:cNvCxnSpPr>
          <p:nvPr/>
        </p:nvCxnSpPr>
        <p:spPr>
          <a:xfrm flipH="1">
            <a:off x="3280164" y="8301320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FAB102-B5EF-4245-B791-F9546994633F}"/>
              </a:ext>
            </a:extLst>
          </p:cNvPr>
          <p:cNvCxnSpPr>
            <a:cxnSpLocks/>
            <a:stCxn id="316" idx="2"/>
            <a:endCxn id="297" idx="6"/>
          </p:cNvCxnSpPr>
          <p:nvPr/>
        </p:nvCxnSpPr>
        <p:spPr>
          <a:xfrm flipH="1">
            <a:off x="3737362" y="7524011"/>
            <a:ext cx="411450" cy="1318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74B5502D-7856-3E44-892C-6D5FECC417FC}"/>
              </a:ext>
            </a:extLst>
          </p:cNvPr>
          <p:cNvCxnSpPr>
            <a:cxnSpLocks/>
            <a:stCxn id="316" idx="4"/>
            <a:endCxn id="293" idx="7"/>
          </p:cNvCxnSpPr>
          <p:nvPr/>
        </p:nvCxnSpPr>
        <p:spPr>
          <a:xfrm flipH="1">
            <a:off x="3908514" y="7766058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C4DD988E-CB8A-EA47-8CA9-2BC5A281D968}"/>
              </a:ext>
            </a:extLst>
          </p:cNvPr>
          <p:cNvCxnSpPr>
            <a:cxnSpLocks/>
            <a:stCxn id="316" idx="5"/>
            <a:endCxn id="319" idx="0"/>
          </p:cNvCxnSpPr>
          <p:nvPr/>
        </p:nvCxnSpPr>
        <p:spPr>
          <a:xfrm>
            <a:off x="4562012" y="7695164"/>
            <a:ext cx="313866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C2E27BED-30E6-D449-BBE8-A43E49846432}"/>
              </a:ext>
            </a:extLst>
          </p:cNvPr>
          <p:cNvCxnSpPr>
            <a:cxnSpLocks/>
            <a:stCxn id="290" idx="7"/>
            <a:endCxn id="319" idx="3"/>
          </p:cNvCxnSpPr>
          <p:nvPr/>
        </p:nvCxnSpPr>
        <p:spPr>
          <a:xfrm flipV="1">
            <a:off x="4293994" y="8472473"/>
            <a:ext cx="410731" cy="33900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3DE443A0-C8EC-F540-9305-4F9AD0EC840C}"/>
              </a:ext>
            </a:extLst>
          </p:cNvPr>
          <p:cNvCxnSpPr>
            <a:cxnSpLocks/>
            <a:stCxn id="290" idx="4"/>
            <a:endCxn id="291" idx="0"/>
          </p:cNvCxnSpPr>
          <p:nvPr/>
        </p:nvCxnSpPr>
        <p:spPr>
          <a:xfrm flipH="1">
            <a:off x="3979407" y="9224681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F815AC74-FAA0-8B48-827E-4BC2D95A68CF}"/>
              </a:ext>
            </a:extLst>
          </p:cNvPr>
          <p:cNvCxnSpPr>
            <a:cxnSpLocks/>
            <a:stCxn id="305" idx="1"/>
            <a:endCxn id="293" idx="5"/>
          </p:cNvCxnSpPr>
          <p:nvPr/>
        </p:nvCxnSpPr>
        <p:spPr>
          <a:xfrm flipH="1" flipV="1">
            <a:off x="3908514" y="8472473"/>
            <a:ext cx="1074116" cy="8858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Oval 289">
            <a:extLst>
              <a:ext uri="{FF2B5EF4-FFF2-40B4-BE49-F238E27FC236}">
                <a16:creationId xmlns:a16="http://schemas.microsoft.com/office/drawing/2014/main" id="{708C46F2-1047-BC48-BD1E-3CF8B6F13DF8}"/>
              </a:ext>
            </a:extLst>
          </p:cNvPr>
          <p:cNvSpPr/>
          <p:nvPr/>
        </p:nvSpPr>
        <p:spPr>
          <a:xfrm>
            <a:off x="3880794" y="8740587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37D86089-7BC6-5840-84E4-08E69369232E}"/>
              </a:ext>
            </a:extLst>
          </p:cNvPr>
          <p:cNvSpPr/>
          <p:nvPr/>
        </p:nvSpPr>
        <p:spPr>
          <a:xfrm>
            <a:off x="3495314" y="8059273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8C4A16F-AB27-7743-B2F4-70D1248D3D1C}"/>
              </a:ext>
            </a:extLst>
          </p:cNvPr>
          <p:cNvCxnSpPr>
            <a:cxnSpLocks/>
            <a:stCxn id="289" idx="2"/>
            <a:endCxn id="301" idx="6"/>
          </p:cNvCxnSpPr>
          <p:nvPr/>
        </p:nvCxnSpPr>
        <p:spPr>
          <a:xfrm flipH="1" flipV="1">
            <a:off x="2469374" y="9556373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8DD082-4288-BE47-B88B-43A075B7F109}"/>
              </a:ext>
            </a:extLst>
          </p:cNvPr>
          <p:cNvCxnSpPr>
            <a:cxnSpLocks/>
            <a:stCxn id="295" idx="3"/>
            <a:endCxn id="319" idx="0"/>
          </p:cNvCxnSpPr>
          <p:nvPr/>
        </p:nvCxnSpPr>
        <p:spPr>
          <a:xfrm flipH="1">
            <a:off x="4875878" y="7665648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30FE87-9BB9-8A4E-91E3-8F9DD3F07081}"/>
              </a:ext>
            </a:extLst>
          </p:cNvPr>
          <p:cNvCxnSpPr>
            <a:cxnSpLocks/>
            <a:stCxn id="295" idx="5"/>
            <a:endCxn id="308" idx="0"/>
          </p:cNvCxnSpPr>
          <p:nvPr/>
        </p:nvCxnSpPr>
        <p:spPr>
          <a:xfrm>
            <a:off x="5486304" y="7665648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2DD43A5-BFD1-0F4A-BC27-155083289C37}"/>
              </a:ext>
            </a:extLst>
          </p:cNvPr>
          <p:cNvCxnSpPr>
            <a:cxnSpLocks/>
            <a:stCxn id="319" idx="5"/>
            <a:endCxn id="308" idx="2"/>
          </p:cNvCxnSpPr>
          <p:nvPr/>
        </p:nvCxnSpPr>
        <p:spPr>
          <a:xfrm>
            <a:off x="5047031" y="8472473"/>
            <a:ext cx="511082" cy="2053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759E7E7-CB03-F34C-9B59-F647951A1D61}"/>
              </a:ext>
            </a:extLst>
          </p:cNvPr>
          <p:cNvCxnSpPr>
            <a:cxnSpLocks/>
            <a:stCxn id="305" idx="0"/>
            <a:endCxn id="308" idx="3"/>
          </p:cNvCxnSpPr>
          <p:nvPr/>
        </p:nvCxnSpPr>
        <p:spPr>
          <a:xfrm flipV="1">
            <a:off x="5153783" y="8848984"/>
            <a:ext cx="475224" cy="4384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C9977C4-05B5-4F49-9988-AE9FB58B807E}"/>
              </a:ext>
            </a:extLst>
          </p:cNvPr>
          <p:cNvCxnSpPr>
            <a:cxnSpLocks/>
            <a:stCxn id="319" idx="7"/>
            <a:endCxn id="311" idx="3"/>
          </p:cNvCxnSpPr>
          <p:nvPr/>
        </p:nvCxnSpPr>
        <p:spPr>
          <a:xfrm flipV="1">
            <a:off x="5047031" y="8060090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614F8A-EB79-2744-8A85-2FED8F62F5D8}"/>
              </a:ext>
            </a:extLst>
          </p:cNvPr>
          <p:cNvCxnSpPr>
            <a:cxnSpLocks/>
            <a:stCxn id="295" idx="6"/>
            <a:endCxn id="312" idx="2"/>
          </p:cNvCxnSpPr>
          <p:nvPr/>
        </p:nvCxnSpPr>
        <p:spPr>
          <a:xfrm flipV="1">
            <a:off x="5557198" y="7135905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4740FE-B410-FF4B-A3AB-E85174E76087}"/>
              </a:ext>
            </a:extLst>
          </p:cNvPr>
          <p:cNvCxnSpPr>
            <a:cxnSpLocks/>
            <a:stCxn id="311" idx="0"/>
            <a:endCxn id="312" idx="3"/>
          </p:cNvCxnSpPr>
          <p:nvPr/>
        </p:nvCxnSpPr>
        <p:spPr>
          <a:xfrm flipV="1">
            <a:off x="6041287" y="7307058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158DB3F-D72F-2641-AE6B-D2196831A320}"/>
              </a:ext>
            </a:extLst>
          </p:cNvPr>
          <p:cNvCxnSpPr>
            <a:cxnSpLocks/>
            <a:stCxn id="305" idx="3"/>
            <a:endCxn id="291" idx="6"/>
          </p:cNvCxnSpPr>
          <p:nvPr/>
        </p:nvCxnSpPr>
        <p:spPr>
          <a:xfrm flipH="1">
            <a:off x="4221454" y="9700636"/>
            <a:ext cx="761176" cy="529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F9BD13-D796-944D-B1B3-15C4ABE263BE}"/>
              </a:ext>
            </a:extLst>
          </p:cNvPr>
          <p:cNvCxnSpPr>
            <a:cxnSpLocks/>
            <a:stCxn id="292" idx="4"/>
            <a:endCxn id="289" idx="7"/>
          </p:cNvCxnSpPr>
          <p:nvPr/>
        </p:nvCxnSpPr>
        <p:spPr>
          <a:xfrm flipH="1">
            <a:off x="3371553" y="9296399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9ED99A1-F7C3-264D-8E64-F480B71EDDF9}"/>
              </a:ext>
            </a:extLst>
          </p:cNvPr>
          <p:cNvCxnSpPr>
            <a:cxnSpLocks/>
            <a:stCxn id="289" idx="4"/>
            <a:endCxn id="299" idx="0"/>
          </p:cNvCxnSpPr>
          <p:nvPr/>
        </p:nvCxnSpPr>
        <p:spPr>
          <a:xfrm>
            <a:off x="3200400" y="10085293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7561D8D-2B6A-844C-ADB1-3DFFAFFFEB1E}"/>
              </a:ext>
            </a:extLst>
          </p:cNvPr>
          <p:cNvCxnSpPr>
            <a:cxnSpLocks/>
            <a:stCxn id="291" idx="3"/>
            <a:endCxn id="299" idx="0"/>
          </p:cNvCxnSpPr>
          <p:nvPr/>
        </p:nvCxnSpPr>
        <p:spPr>
          <a:xfrm flipH="1">
            <a:off x="3539219" y="9924749"/>
            <a:ext cx="269035" cy="6804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71B6147-1DF1-424B-8B2C-CBD499FF7073}"/>
              </a:ext>
            </a:extLst>
          </p:cNvPr>
          <p:cNvCxnSpPr>
            <a:cxnSpLocks/>
            <a:stCxn id="315" idx="1"/>
            <a:endCxn id="314" idx="5"/>
          </p:cNvCxnSpPr>
          <p:nvPr/>
        </p:nvCxnSpPr>
        <p:spPr>
          <a:xfrm flipH="1" flipV="1">
            <a:off x="4480869" y="11108093"/>
            <a:ext cx="101341" cy="2852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C6C582B-C70E-4F4C-8ADB-7829E9163BFE}"/>
              </a:ext>
            </a:extLst>
          </p:cNvPr>
          <p:cNvCxnSpPr>
            <a:cxnSpLocks/>
            <a:stCxn id="314" idx="1"/>
            <a:endCxn id="291" idx="4"/>
          </p:cNvCxnSpPr>
          <p:nvPr/>
        </p:nvCxnSpPr>
        <p:spPr>
          <a:xfrm flipH="1" flipV="1">
            <a:off x="3979407" y="9995643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861959C-4004-9A40-88DD-2AE1FE3D39E4}"/>
              </a:ext>
            </a:extLst>
          </p:cNvPr>
          <p:cNvCxnSpPr>
            <a:cxnSpLocks/>
            <a:stCxn id="307" idx="1"/>
            <a:endCxn id="291" idx="5"/>
          </p:cNvCxnSpPr>
          <p:nvPr/>
        </p:nvCxnSpPr>
        <p:spPr>
          <a:xfrm flipH="1" flipV="1">
            <a:off x="4150560" y="9924749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F8C9ABD-B9B2-5B4B-AD94-22D67C228A43}"/>
              </a:ext>
            </a:extLst>
          </p:cNvPr>
          <p:cNvCxnSpPr>
            <a:cxnSpLocks/>
            <a:stCxn id="304" idx="0"/>
            <a:endCxn id="305" idx="5"/>
          </p:cNvCxnSpPr>
          <p:nvPr/>
        </p:nvCxnSpPr>
        <p:spPr>
          <a:xfrm flipH="1" flipV="1">
            <a:off x="5324936" y="9700636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809801D-E92A-BE46-B134-4BB94805722E}"/>
              </a:ext>
            </a:extLst>
          </p:cNvPr>
          <p:cNvCxnSpPr>
            <a:cxnSpLocks/>
            <a:stCxn id="310" idx="0"/>
            <a:endCxn id="309" idx="4"/>
          </p:cNvCxnSpPr>
          <p:nvPr/>
        </p:nvCxnSpPr>
        <p:spPr>
          <a:xfrm flipV="1">
            <a:off x="6579167" y="8059266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E36428C-BC20-DA49-9976-505D76552DCE}"/>
              </a:ext>
            </a:extLst>
          </p:cNvPr>
          <p:cNvCxnSpPr>
            <a:cxnSpLocks/>
            <a:stCxn id="318" idx="1"/>
            <a:endCxn id="309" idx="6"/>
          </p:cNvCxnSpPr>
          <p:nvPr/>
        </p:nvCxnSpPr>
        <p:spPr>
          <a:xfrm flipH="1" flipV="1">
            <a:off x="6964648" y="7817219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C34DDA3-701E-A84E-BEF4-7E551D3693AD}"/>
              </a:ext>
            </a:extLst>
          </p:cNvPr>
          <p:cNvCxnSpPr>
            <a:cxnSpLocks/>
            <a:stCxn id="310" idx="5"/>
            <a:endCxn id="320" idx="1"/>
          </p:cNvCxnSpPr>
          <p:nvPr/>
        </p:nvCxnSpPr>
        <p:spPr>
          <a:xfrm>
            <a:off x="6750320" y="8759334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BF2DDE8-E07A-0145-9C87-9C547056E313}"/>
              </a:ext>
            </a:extLst>
          </p:cNvPr>
          <p:cNvCxnSpPr>
            <a:cxnSpLocks/>
            <a:stCxn id="320" idx="0"/>
            <a:endCxn id="309" idx="5"/>
          </p:cNvCxnSpPr>
          <p:nvPr/>
        </p:nvCxnSpPr>
        <p:spPr>
          <a:xfrm flipH="1" flipV="1">
            <a:off x="6893754" y="7988372"/>
            <a:ext cx="510164" cy="9673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F97BC52-5B6B-5C4F-957B-C70A89CCF2AE}"/>
              </a:ext>
            </a:extLst>
          </p:cNvPr>
          <p:cNvCxnSpPr>
            <a:cxnSpLocks/>
            <a:stCxn id="320" idx="2"/>
            <a:endCxn id="306" idx="6"/>
          </p:cNvCxnSpPr>
          <p:nvPr/>
        </p:nvCxnSpPr>
        <p:spPr>
          <a:xfrm flipH="1">
            <a:off x="6256443" y="9197786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B67A546-386B-3F4D-9F38-A268FE2D710C}"/>
              </a:ext>
            </a:extLst>
          </p:cNvPr>
          <p:cNvCxnSpPr>
            <a:cxnSpLocks/>
            <a:stCxn id="303" idx="0"/>
            <a:endCxn id="306" idx="5"/>
          </p:cNvCxnSpPr>
          <p:nvPr/>
        </p:nvCxnSpPr>
        <p:spPr>
          <a:xfrm flipH="1" flipV="1">
            <a:off x="6185549" y="9619955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1F93B54-48F6-5F45-9352-697D270F09CE}"/>
              </a:ext>
            </a:extLst>
          </p:cNvPr>
          <p:cNvCxnSpPr>
            <a:cxnSpLocks/>
            <a:stCxn id="305" idx="6"/>
            <a:endCxn id="306" idx="2"/>
          </p:cNvCxnSpPr>
          <p:nvPr/>
        </p:nvCxnSpPr>
        <p:spPr>
          <a:xfrm flipV="1">
            <a:off x="5395830" y="9448802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A368CF-9327-DC4B-A11A-D212BB57A3E2}"/>
              </a:ext>
            </a:extLst>
          </p:cNvPr>
          <p:cNvCxnSpPr>
            <a:cxnSpLocks/>
            <a:stCxn id="320" idx="4"/>
            <a:endCxn id="313" idx="0"/>
          </p:cNvCxnSpPr>
          <p:nvPr/>
        </p:nvCxnSpPr>
        <p:spPr>
          <a:xfrm>
            <a:off x="7403918" y="9439833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E3B93CD-C8AD-D54A-BC48-BAB6781DDFA9}"/>
              </a:ext>
            </a:extLst>
          </p:cNvPr>
          <p:cNvCxnSpPr>
            <a:cxnSpLocks/>
            <a:stCxn id="308" idx="6"/>
            <a:endCxn id="310" idx="2"/>
          </p:cNvCxnSpPr>
          <p:nvPr/>
        </p:nvCxnSpPr>
        <p:spPr>
          <a:xfrm flipV="1">
            <a:off x="6042207" y="8588181"/>
            <a:ext cx="294913" cy="896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120AC54-C529-8B47-A27B-CC267EFB0627}"/>
              </a:ext>
            </a:extLst>
          </p:cNvPr>
          <p:cNvCxnSpPr>
            <a:cxnSpLocks/>
            <a:stCxn id="304" idx="5"/>
            <a:endCxn id="302" idx="1"/>
          </p:cNvCxnSpPr>
          <p:nvPr/>
        </p:nvCxnSpPr>
        <p:spPr>
          <a:xfrm>
            <a:off x="5728351" y="10399884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AFB8FD-AA00-7F4A-BF0C-FD9669F95873}"/>
              </a:ext>
            </a:extLst>
          </p:cNvPr>
          <p:cNvCxnSpPr>
            <a:cxnSpLocks/>
            <a:stCxn id="307" idx="5"/>
            <a:endCxn id="302" idx="2"/>
          </p:cNvCxnSpPr>
          <p:nvPr/>
        </p:nvCxnSpPr>
        <p:spPr>
          <a:xfrm>
            <a:off x="4975311" y="10534354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FFE658-63BA-7D41-AFF0-B4962FD78DFB}"/>
              </a:ext>
            </a:extLst>
          </p:cNvPr>
          <p:cNvCxnSpPr>
            <a:cxnSpLocks/>
            <a:stCxn id="305" idx="4"/>
            <a:endCxn id="307" idx="7"/>
          </p:cNvCxnSpPr>
          <p:nvPr/>
        </p:nvCxnSpPr>
        <p:spPr>
          <a:xfrm flipH="1">
            <a:off x="4975311" y="9771530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8ADB045-412B-494E-932C-1B49ACF44847}"/>
              </a:ext>
            </a:extLst>
          </p:cNvPr>
          <p:cNvCxnSpPr>
            <a:cxnSpLocks/>
            <a:stCxn id="319" idx="4"/>
            <a:endCxn id="305" idx="0"/>
          </p:cNvCxnSpPr>
          <p:nvPr/>
        </p:nvCxnSpPr>
        <p:spPr>
          <a:xfrm>
            <a:off x="4875878" y="8543367"/>
            <a:ext cx="277905" cy="7440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100FFC5-FAF6-8D42-A583-84EEA924E3B1}"/>
              </a:ext>
            </a:extLst>
          </p:cNvPr>
          <p:cNvCxnSpPr>
            <a:cxnSpLocks/>
            <a:stCxn id="300" idx="1"/>
            <a:endCxn id="303" idx="5"/>
          </p:cNvCxnSpPr>
          <p:nvPr/>
        </p:nvCxnSpPr>
        <p:spPr>
          <a:xfrm flipH="1" flipV="1">
            <a:off x="6427595" y="10265414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DFE6B26-677B-2A4F-81CD-54418DC87F62}"/>
              </a:ext>
            </a:extLst>
          </p:cNvPr>
          <p:cNvCxnSpPr>
            <a:cxnSpLocks/>
            <a:stCxn id="317" idx="2"/>
            <a:endCxn id="320" idx="6"/>
          </p:cNvCxnSpPr>
          <p:nvPr/>
        </p:nvCxnSpPr>
        <p:spPr>
          <a:xfrm flipH="1">
            <a:off x="7645965" y="9063316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3F7C11A-C6CB-A940-B22D-4DDDA1378195}"/>
              </a:ext>
            </a:extLst>
          </p:cNvPr>
          <p:cNvCxnSpPr>
            <a:cxnSpLocks/>
            <a:stCxn id="316" idx="7"/>
            <a:endCxn id="104" idx="4"/>
          </p:cNvCxnSpPr>
          <p:nvPr/>
        </p:nvCxnSpPr>
        <p:spPr>
          <a:xfrm flipV="1">
            <a:off x="4562012" y="7030954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A15842-FBAD-9848-B37C-35E41B281727}"/>
              </a:ext>
            </a:extLst>
          </p:cNvPr>
          <p:cNvCxnSpPr>
            <a:cxnSpLocks/>
            <a:stCxn id="310" idx="4"/>
            <a:endCxn id="306" idx="7"/>
          </p:cNvCxnSpPr>
          <p:nvPr/>
        </p:nvCxnSpPr>
        <p:spPr>
          <a:xfrm flipH="1">
            <a:off x="6185549" y="8830228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F78A430-E0B7-C746-B2C9-3117B6D26800}"/>
              </a:ext>
            </a:extLst>
          </p:cNvPr>
          <p:cNvCxnSpPr>
            <a:cxnSpLocks/>
            <a:stCxn id="314" idx="2"/>
            <a:endCxn id="299" idx="6"/>
          </p:cNvCxnSpPr>
          <p:nvPr/>
        </p:nvCxnSpPr>
        <p:spPr>
          <a:xfrm flipH="1" flipV="1">
            <a:off x="3781266" y="10847293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 315">
            <a:extLst>
              <a:ext uri="{FF2B5EF4-FFF2-40B4-BE49-F238E27FC236}">
                <a16:creationId xmlns:a16="http://schemas.microsoft.com/office/drawing/2014/main" id="{007677EC-739C-4347-92F5-47E44FAFF0AF}"/>
              </a:ext>
            </a:extLst>
          </p:cNvPr>
          <p:cNvSpPr/>
          <p:nvPr/>
        </p:nvSpPr>
        <p:spPr>
          <a:xfrm>
            <a:off x="4148812" y="7281964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2E485E5-C996-A64B-A872-F6A3B52A0505}"/>
              </a:ext>
            </a:extLst>
          </p:cNvPr>
          <p:cNvSpPr/>
          <p:nvPr/>
        </p:nvSpPr>
        <p:spPr>
          <a:xfrm>
            <a:off x="4570152" y="654686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2B37AEC-6D7A-8E4B-9FE2-3FC9E0AAD4D2}"/>
              </a:ext>
            </a:extLst>
          </p:cNvPr>
          <p:cNvSpPr/>
          <p:nvPr/>
        </p:nvSpPr>
        <p:spPr>
          <a:xfrm>
            <a:off x="6480554" y="757517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4D335D15-D5A6-D14C-B068-0F8E996830BB}"/>
              </a:ext>
            </a:extLst>
          </p:cNvPr>
          <p:cNvSpPr/>
          <p:nvPr/>
        </p:nvSpPr>
        <p:spPr>
          <a:xfrm>
            <a:off x="6095074" y="6893858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2DC480-9D3C-E04F-A309-91DC7598ABEE}"/>
              </a:ext>
            </a:extLst>
          </p:cNvPr>
          <p:cNvSpPr/>
          <p:nvPr/>
        </p:nvSpPr>
        <p:spPr>
          <a:xfrm>
            <a:off x="7914911" y="882126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7D9D8DF2-B9A5-DF46-A464-34077641AD9D}"/>
              </a:ext>
            </a:extLst>
          </p:cNvPr>
          <p:cNvSpPr/>
          <p:nvPr/>
        </p:nvSpPr>
        <p:spPr>
          <a:xfrm>
            <a:off x="7161871" y="895573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288CB48-8720-254A-89CA-71F41F216629}"/>
              </a:ext>
            </a:extLst>
          </p:cNvPr>
          <p:cNvSpPr/>
          <p:nvPr/>
        </p:nvSpPr>
        <p:spPr>
          <a:xfrm>
            <a:off x="7511496" y="81220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29667209-27A8-AC40-8E4E-6E5A7F4F45FE}"/>
              </a:ext>
            </a:extLst>
          </p:cNvPr>
          <p:cNvSpPr/>
          <p:nvPr/>
        </p:nvSpPr>
        <p:spPr>
          <a:xfrm>
            <a:off x="4911736" y="928743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6E2ABB1A-DCF9-8842-B77A-C90003703ADB}"/>
              </a:ext>
            </a:extLst>
          </p:cNvPr>
          <p:cNvSpPr/>
          <p:nvPr/>
        </p:nvSpPr>
        <p:spPr>
          <a:xfrm>
            <a:off x="4562111" y="10121154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B733AE12-6DE5-2B47-8970-EBCD0E8B050E}"/>
              </a:ext>
            </a:extLst>
          </p:cNvPr>
          <p:cNvSpPr/>
          <p:nvPr/>
        </p:nvSpPr>
        <p:spPr>
          <a:xfrm>
            <a:off x="2796070" y="8193743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818FBEC0-F3C9-E74C-94DF-C4F5D9A5952C}"/>
              </a:ext>
            </a:extLst>
          </p:cNvPr>
          <p:cNvSpPr/>
          <p:nvPr/>
        </p:nvSpPr>
        <p:spPr>
          <a:xfrm>
            <a:off x="2958353" y="9601199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3C747671-22A8-A34E-AEFD-843E8B74363F}"/>
              </a:ext>
            </a:extLst>
          </p:cNvPr>
          <p:cNvSpPr/>
          <p:nvPr/>
        </p:nvSpPr>
        <p:spPr>
          <a:xfrm>
            <a:off x="4633831" y="8059273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3981D9C5-5851-8044-894A-44D19F3ACD49}"/>
              </a:ext>
            </a:extLst>
          </p:cNvPr>
          <p:cNvSpPr/>
          <p:nvPr/>
        </p:nvSpPr>
        <p:spPr>
          <a:xfrm>
            <a:off x="3737360" y="951154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9958ABFA-9707-0449-A2A0-07FFBDCF12AD}"/>
              </a:ext>
            </a:extLst>
          </p:cNvPr>
          <p:cNvSpPr/>
          <p:nvPr/>
        </p:nvSpPr>
        <p:spPr>
          <a:xfrm>
            <a:off x="5315151" y="9986684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FC572985-6662-154D-996D-8ECE7138A851}"/>
              </a:ext>
            </a:extLst>
          </p:cNvPr>
          <p:cNvSpPr/>
          <p:nvPr/>
        </p:nvSpPr>
        <p:spPr>
          <a:xfrm>
            <a:off x="6014395" y="98522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65E902AB-C249-764D-AC87-198C82326AB6}"/>
              </a:ext>
            </a:extLst>
          </p:cNvPr>
          <p:cNvSpPr/>
          <p:nvPr/>
        </p:nvSpPr>
        <p:spPr>
          <a:xfrm>
            <a:off x="1985280" y="931432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04104398-4F98-2F47-A125-04277148953C}"/>
              </a:ext>
            </a:extLst>
          </p:cNvPr>
          <p:cNvSpPr/>
          <p:nvPr/>
        </p:nvSpPr>
        <p:spPr>
          <a:xfrm>
            <a:off x="4067669" y="1069489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CD144C40-BDBF-F943-8F1D-C7161DA08627}"/>
              </a:ext>
            </a:extLst>
          </p:cNvPr>
          <p:cNvSpPr/>
          <p:nvPr/>
        </p:nvSpPr>
        <p:spPr>
          <a:xfrm>
            <a:off x="5073104" y="7252448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9B41F4ED-7A6F-C843-92E9-8BE67B77E212}"/>
              </a:ext>
            </a:extLst>
          </p:cNvPr>
          <p:cNvSpPr/>
          <p:nvPr/>
        </p:nvSpPr>
        <p:spPr>
          <a:xfrm>
            <a:off x="5772349" y="920675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23E6BDB4-9106-F840-A0E5-9096F8A108F8}"/>
              </a:ext>
            </a:extLst>
          </p:cNvPr>
          <p:cNvSpPr/>
          <p:nvPr/>
        </p:nvSpPr>
        <p:spPr>
          <a:xfrm>
            <a:off x="3253268" y="7413814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DE88CEF-D8F2-C546-9CC8-B7F71333BB46}"/>
              </a:ext>
            </a:extLst>
          </p:cNvPr>
          <p:cNvSpPr/>
          <p:nvPr/>
        </p:nvSpPr>
        <p:spPr>
          <a:xfrm>
            <a:off x="5718561" y="1060524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46FF28D-F5B5-3D4A-9B3F-6481F2F5758B}"/>
              </a:ext>
            </a:extLst>
          </p:cNvPr>
          <p:cNvSpPr/>
          <p:nvPr/>
        </p:nvSpPr>
        <p:spPr>
          <a:xfrm>
            <a:off x="5799240" y="764689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705AE782-695E-DE4A-B03C-3F92E15D431A}"/>
              </a:ext>
            </a:extLst>
          </p:cNvPr>
          <p:cNvSpPr/>
          <p:nvPr/>
        </p:nvSpPr>
        <p:spPr>
          <a:xfrm>
            <a:off x="3199480" y="8812305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29A8477-60EA-474F-A47A-AD318E754526}"/>
              </a:ext>
            </a:extLst>
          </p:cNvPr>
          <p:cNvSpPr/>
          <p:nvPr/>
        </p:nvSpPr>
        <p:spPr>
          <a:xfrm>
            <a:off x="2043030" y="8328213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6B46872A-60B2-4345-8BF3-8FD39DD09FAB}"/>
              </a:ext>
            </a:extLst>
          </p:cNvPr>
          <p:cNvSpPr/>
          <p:nvPr/>
        </p:nvSpPr>
        <p:spPr>
          <a:xfrm>
            <a:off x="5558113" y="8435784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E4D2C5AF-5694-B746-86F4-203FA5AB39E3}"/>
              </a:ext>
            </a:extLst>
          </p:cNvPr>
          <p:cNvSpPr/>
          <p:nvPr/>
        </p:nvSpPr>
        <p:spPr>
          <a:xfrm>
            <a:off x="6337120" y="834613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23CC54BC-CBAD-CE4F-8300-506731025113}"/>
              </a:ext>
            </a:extLst>
          </p:cNvPr>
          <p:cNvSpPr/>
          <p:nvPr/>
        </p:nvSpPr>
        <p:spPr>
          <a:xfrm>
            <a:off x="3297172" y="1060524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64FB6EE-F8C5-6F4E-BBB7-16A8B1821A6F}"/>
              </a:ext>
            </a:extLst>
          </p:cNvPr>
          <p:cNvCxnSpPr>
            <a:cxnSpLocks/>
            <a:stCxn id="313" idx="1"/>
            <a:endCxn id="306" idx="5"/>
          </p:cNvCxnSpPr>
          <p:nvPr/>
        </p:nvCxnSpPr>
        <p:spPr>
          <a:xfrm flipH="1" flipV="1">
            <a:off x="6185549" y="9619955"/>
            <a:ext cx="1047216" cy="213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5440F15A-C86C-5344-A4E8-13259B0344D6}"/>
              </a:ext>
            </a:extLst>
          </p:cNvPr>
          <p:cNvSpPr/>
          <p:nvPr/>
        </p:nvSpPr>
        <p:spPr>
          <a:xfrm>
            <a:off x="18389324" y="10488703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23219BE-8705-4049-8A52-9022A55AC186}"/>
              </a:ext>
            </a:extLst>
          </p:cNvPr>
          <p:cNvSpPr/>
          <p:nvPr/>
        </p:nvSpPr>
        <p:spPr>
          <a:xfrm>
            <a:off x="18989956" y="977152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CEC74F1-3B3B-7B41-BEE9-D21173B1F04B}"/>
              </a:ext>
            </a:extLst>
          </p:cNvPr>
          <p:cNvSpPr/>
          <p:nvPr/>
        </p:nvSpPr>
        <p:spPr>
          <a:xfrm>
            <a:off x="16339401" y="11331387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854DDE2-A243-6F4F-87DF-04E67CE96F83}"/>
              </a:ext>
            </a:extLst>
          </p:cNvPr>
          <p:cNvCxnSpPr>
            <a:cxnSpLocks/>
            <a:stCxn id="128" idx="5"/>
          </p:cNvCxnSpPr>
          <p:nvPr/>
        </p:nvCxnSpPr>
        <p:spPr>
          <a:xfrm>
            <a:off x="14633940" y="7916658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80AD927-E593-914A-9990-4C761F7BCCE3}"/>
              </a:ext>
            </a:extLst>
          </p:cNvPr>
          <p:cNvCxnSpPr>
            <a:cxnSpLocks/>
            <a:stCxn id="195" idx="6"/>
            <a:endCxn id="181" idx="2"/>
          </p:cNvCxnSpPr>
          <p:nvPr/>
        </p:nvCxnSpPr>
        <p:spPr>
          <a:xfrm flipV="1">
            <a:off x="14355209" y="8444753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DACD4F6-4AA0-8642-AB60-E6B273D2ABC1}"/>
              </a:ext>
            </a:extLst>
          </p:cNvPr>
          <p:cNvCxnSpPr>
            <a:cxnSpLocks/>
            <a:stCxn id="187" idx="7"/>
            <a:endCxn id="181" idx="4"/>
          </p:cNvCxnSpPr>
          <p:nvPr/>
        </p:nvCxnSpPr>
        <p:spPr>
          <a:xfrm flipV="1">
            <a:off x="14226565" y="8686800"/>
            <a:ext cx="639637" cy="7073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905E0AA-D585-E54C-9F53-F3503430B2F1}"/>
              </a:ext>
            </a:extLst>
          </p:cNvPr>
          <p:cNvCxnSpPr>
            <a:cxnSpLocks/>
            <a:stCxn id="182" idx="1"/>
            <a:endCxn id="181" idx="4"/>
          </p:cNvCxnSpPr>
          <p:nvPr/>
        </p:nvCxnSpPr>
        <p:spPr>
          <a:xfrm flipV="1">
            <a:off x="14857332" y="8686800"/>
            <a:ext cx="8870" cy="994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3B83BA6-B8FA-9F4D-A8AC-31B4459B69D5}"/>
              </a:ext>
            </a:extLst>
          </p:cNvPr>
          <p:cNvCxnSpPr>
            <a:cxnSpLocks/>
            <a:stCxn id="191" idx="3"/>
            <a:endCxn id="181" idx="7"/>
          </p:cNvCxnSpPr>
          <p:nvPr/>
        </p:nvCxnSpPr>
        <p:spPr>
          <a:xfrm flipH="1">
            <a:off x="15037355" y="7835977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0F44F99-DF74-8A4A-B896-68570C475974}"/>
              </a:ext>
            </a:extLst>
          </p:cNvPr>
          <p:cNvCxnSpPr>
            <a:cxnSpLocks/>
            <a:stCxn id="191" idx="2"/>
            <a:endCxn id="128" idx="6"/>
          </p:cNvCxnSpPr>
          <p:nvPr/>
        </p:nvCxnSpPr>
        <p:spPr>
          <a:xfrm flipH="1">
            <a:off x="14704834" y="7664824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5CA6E923-B0E6-7E4E-B2F6-EC1CE1BBBCCD}"/>
              </a:ext>
            </a:extLst>
          </p:cNvPr>
          <p:cNvSpPr/>
          <p:nvPr/>
        </p:nvSpPr>
        <p:spPr>
          <a:xfrm>
            <a:off x="14220740" y="750345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608514B-D4BD-5D4C-96E8-EC87F8BEC25D}"/>
              </a:ext>
            </a:extLst>
          </p:cNvPr>
          <p:cNvCxnSpPr>
            <a:cxnSpLocks/>
            <a:stCxn id="137" idx="2"/>
            <a:endCxn id="181" idx="6"/>
          </p:cNvCxnSpPr>
          <p:nvPr/>
        </p:nvCxnSpPr>
        <p:spPr>
          <a:xfrm flipH="1">
            <a:off x="15108249" y="8310283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B0A0476-CD58-A940-8ED2-8FD83E12EC55}"/>
              </a:ext>
            </a:extLst>
          </p:cNvPr>
          <p:cNvCxnSpPr>
            <a:cxnSpLocks/>
            <a:stCxn id="172" idx="2"/>
            <a:endCxn id="191" idx="6"/>
          </p:cNvCxnSpPr>
          <p:nvPr/>
        </p:nvCxnSpPr>
        <p:spPr>
          <a:xfrm flipH="1">
            <a:off x="15565447" y="7532974"/>
            <a:ext cx="411450" cy="1318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C57916B-9204-CB42-8A5C-DC183B61FF6F}"/>
              </a:ext>
            </a:extLst>
          </p:cNvPr>
          <p:cNvCxnSpPr>
            <a:cxnSpLocks/>
            <a:stCxn id="172" idx="4"/>
            <a:endCxn id="137" idx="7"/>
          </p:cNvCxnSpPr>
          <p:nvPr/>
        </p:nvCxnSpPr>
        <p:spPr>
          <a:xfrm flipH="1">
            <a:off x="15736599" y="7775021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532CBD5-A6D4-E746-B12A-B5068076B0A6}"/>
              </a:ext>
            </a:extLst>
          </p:cNvPr>
          <p:cNvCxnSpPr>
            <a:cxnSpLocks/>
            <a:stCxn id="172" idx="5"/>
            <a:endCxn id="183" idx="0"/>
          </p:cNvCxnSpPr>
          <p:nvPr/>
        </p:nvCxnSpPr>
        <p:spPr>
          <a:xfrm>
            <a:off x="16390097" y="7704127"/>
            <a:ext cx="313866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BE8582C-4EE7-1A4F-AAE3-18634D201D08}"/>
              </a:ext>
            </a:extLst>
          </p:cNvPr>
          <p:cNvCxnSpPr>
            <a:cxnSpLocks/>
            <a:stCxn id="136" idx="7"/>
            <a:endCxn id="183" idx="3"/>
          </p:cNvCxnSpPr>
          <p:nvPr/>
        </p:nvCxnSpPr>
        <p:spPr>
          <a:xfrm flipV="1">
            <a:off x="16122079" y="8481436"/>
            <a:ext cx="410731" cy="33900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13884E1-D63A-5E4A-B83E-DC36B79814D2}"/>
              </a:ext>
            </a:extLst>
          </p:cNvPr>
          <p:cNvCxnSpPr>
            <a:cxnSpLocks/>
            <a:stCxn id="136" idx="4"/>
            <a:endCxn id="184" idx="0"/>
          </p:cNvCxnSpPr>
          <p:nvPr/>
        </p:nvCxnSpPr>
        <p:spPr>
          <a:xfrm flipH="1">
            <a:off x="15807492" y="9233644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F01D37A-E3A8-DD40-A38B-57ABCA3DABB8}"/>
              </a:ext>
            </a:extLst>
          </p:cNvPr>
          <p:cNvCxnSpPr>
            <a:cxnSpLocks/>
            <a:stCxn id="179" idx="1"/>
            <a:endCxn id="137" idx="5"/>
          </p:cNvCxnSpPr>
          <p:nvPr/>
        </p:nvCxnSpPr>
        <p:spPr>
          <a:xfrm flipH="1" flipV="1">
            <a:off x="15736599" y="8481436"/>
            <a:ext cx="1074116" cy="8858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E84489A8-472B-DD44-8E60-F1AD078CCBA4}"/>
              </a:ext>
            </a:extLst>
          </p:cNvPr>
          <p:cNvSpPr/>
          <p:nvPr/>
        </p:nvSpPr>
        <p:spPr>
          <a:xfrm>
            <a:off x="15708879" y="874955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518925E-EAEE-2E4C-AD86-46FB136A5BBF}"/>
              </a:ext>
            </a:extLst>
          </p:cNvPr>
          <p:cNvSpPr/>
          <p:nvPr/>
        </p:nvSpPr>
        <p:spPr>
          <a:xfrm>
            <a:off x="15323399" y="80682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D232DE8-D9C5-F54B-80A3-41C236F31BFE}"/>
              </a:ext>
            </a:extLst>
          </p:cNvPr>
          <p:cNvCxnSpPr>
            <a:cxnSpLocks/>
            <a:stCxn id="182" idx="2"/>
            <a:endCxn id="187" idx="6"/>
          </p:cNvCxnSpPr>
          <p:nvPr/>
        </p:nvCxnSpPr>
        <p:spPr>
          <a:xfrm flipH="1" flipV="1">
            <a:off x="14297459" y="9565336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DA5A4CD-64EB-7041-9F46-EE599333F45A}"/>
              </a:ext>
            </a:extLst>
          </p:cNvPr>
          <p:cNvCxnSpPr>
            <a:cxnSpLocks/>
            <a:stCxn id="189" idx="3"/>
            <a:endCxn id="183" idx="0"/>
          </p:cNvCxnSpPr>
          <p:nvPr/>
        </p:nvCxnSpPr>
        <p:spPr>
          <a:xfrm flipH="1">
            <a:off x="16703963" y="7674611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81F3BDB-9745-4240-9BA3-463F9D2C5CDB}"/>
              </a:ext>
            </a:extLst>
          </p:cNvPr>
          <p:cNvCxnSpPr>
            <a:cxnSpLocks/>
            <a:stCxn id="189" idx="5"/>
            <a:endCxn id="196" idx="0"/>
          </p:cNvCxnSpPr>
          <p:nvPr/>
        </p:nvCxnSpPr>
        <p:spPr>
          <a:xfrm>
            <a:off x="17314389" y="7674611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DE79061-586E-084F-895F-2AC8AC9ADDEA}"/>
              </a:ext>
            </a:extLst>
          </p:cNvPr>
          <p:cNvCxnSpPr>
            <a:cxnSpLocks/>
            <a:stCxn id="183" idx="5"/>
            <a:endCxn id="196" idx="2"/>
          </p:cNvCxnSpPr>
          <p:nvPr/>
        </p:nvCxnSpPr>
        <p:spPr>
          <a:xfrm>
            <a:off x="16875116" y="8481436"/>
            <a:ext cx="511082" cy="2053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4758464-1ECE-7E41-B146-07DBDECF80D9}"/>
              </a:ext>
            </a:extLst>
          </p:cNvPr>
          <p:cNvCxnSpPr>
            <a:cxnSpLocks/>
            <a:stCxn id="179" idx="0"/>
            <a:endCxn id="196" idx="3"/>
          </p:cNvCxnSpPr>
          <p:nvPr/>
        </p:nvCxnSpPr>
        <p:spPr>
          <a:xfrm flipV="1">
            <a:off x="16981868" y="8857947"/>
            <a:ext cx="475224" cy="4384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71ACE1A-E7AF-984A-BC63-73C5164DD5D6}"/>
              </a:ext>
            </a:extLst>
          </p:cNvPr>
          <p:cNvCxnSpPr>
            <a:cxnSpLocks/>
            <a:stCxn id="183" idx="7"/>
            <a:endCxn id="193" idx="3"/>
          </p:cNvCxnSpPr>
          <p:nvPr/>
        </p:nvCxnSpPr>
        <p:spPr>
          <a:xfrm flipV="1">
            <a:off x="16875116" y="8069053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3B6EE43-27E2-AD45-9C64-2ED6366E7102}"/>
              </a:ext>
            </a:extLst>
          </p:cNvPr>
          <p:cNvCxnSpPr>
            <a:cxnSpLocks/>
            <a:stCxn id="189" idx="6"/>
            <a:endCxn id="175" idx="2"/>
          </p:cNvCxnSpPr>
          <p:nvPr/>
        </p:nvCxnSpPr>
        <p:spPr>
          <a:xfrm flipV="1">
            <a:off x="17385283" y="7144868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4442D5B-43C6-BC49-8C71-FFFBA3004CD2}"/>
              </a:ext>
            </a:extLst>
          </p:cNvPr>
          <p:cNvCxnSpPr>
            <a:cxnSpLocks/>
            <a:stCxn id="193" idx="0"/>
            <a:endCxn id="175" idx="3"/>
          </p:cNvCxnSpPr>
          <p:nvPr/>
        </p:nvCxnSpPr>
        <p:spPr>
          <a:xfrm flipV="1">
            <a:off x="17869372" y="7316021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16DB7CC-3712-8F4A-8456-6BFC7B1B5205}"/>
              </a:ext>
            </a:extLst>
          </p:cNvPr>
          <p:cNvCxnSpPr>
            <a:cxnSpLocks/>
            <a:stCxn id="179" idx="3"/>
            <a:endCxn id="184" idx="6"/>
          </p:cNvCxnSpPr>
          <p:nvPr/>
        </p:nvCxnSpPr>
        <p:spPr>
          <a:xfrm flipH="1">
            <a:off x="16049539" y="9709599"/>
            <a:ext cx="761176" cy="529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651F61E-18C1-FF41-986D-871AE8281F7A}"/>
              </a:ext>
            </a:extLst>
          </p:cNvPr>
          <p:cNvCxnSpPr>
            <a:cxnSpLocks/>
            <a:stCxn id="194" idx="4"/>
            <a:endCxn id="182" idx="7"/>
          </p:cNvCxnSpPr>
          <p:nvPr/>
        </p:nvCxnSpPr>
        <p:spPr>
          <a:xfrm flipH="1">
            <a:off x="15199638" y="9305362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DE5E7CF-0717-DA40-8D4D-5CBBDF768F26}"/>
              </a:ext>
            </a:extLst>
          </p:cNvPr>
          <p:cNvCxnSpPr>
            <a:cxnSpLocks/>
            <a:stCxn id="182" idx="4"/>
            <a:endCxn id="198" idx="0"/>
          </p:cNvCxnSpPr>
          <p:nvPr/>
        </p:nvCxnSpPr>
        <p:spPr>
          <a:xfrm>
            <a:off x="15028485" y="10094256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E6C1D639-195E-714B-8076-DFA842BAA13E}"/>
              </a:ext>
            </a:extLst>
          </p:cNvPr>
          <p:cNvCxnSpPr>
            <a:cxnSpLocks/>
            <a:stCxn id="184" idx="3"/>
            <a:endCxn id="198" idx="0"/>
          </p:cNvCxnSpPr>
          <p:nvPr/>
        </p:nvCxnSpPr>
        <p:spPr>
          <a:xfrm flipH="1">
            <a:off x="15367304" y="9933712"/>
            <a:ext cx="269035" cy="6804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2934F20-058F-A644-B6F0-06F5EDC01F79}"/>
              </a:ext>
            </a:extLst>
          </p:cNvPr>
          <p:cNvCxnSpPr>
            <a:cxnSpLocks/>
            <a:stCxn id="120" idx="1"/>
            <a:endCxn id="188" idx="5"/>
          </p:cNvCxnSpPr>
          <p:nvPr/>
        </p:nvCxnSpPr>
        <p:spPr>
          <a:xfrm flipH="1" flipV="1">
            <a:off x="16308954" y="11117056"/>
            <a:ext cx="101341" cy="2852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76E126A-15A1-8E4F-B5C5-020A9EA82054}"/>
              </a:ext>
            </a:extLst>
          </p:cNvPr>
          <p:cNvCxnSpPr>
            <a:cxnSpLocks/>
            <a:stCxn id="188" idx="1"/>
            <a:endCxn id="184" idx="4"/>
          </p:cNvCxnSpPr>
          <p:nvPr/>
        </p:nvCxnSpPr>
        <p:spPr>
          <a:xfrm flipH="1" flipV="1">
            <a:off x="15807492" y="10004606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438B766-EAEA-BB4A-B1BA-1B35C8B034EF}"/>
              </a:ext>
            </a:extLst>
          </p:cNvPr>
          <p:cNvCxnSpPr>
            <a:cxnSpLocks/>
            <a:stCxn id="180" idx="1"/>
            <a:endCxn id="184" idx="5"/>
          </p:cNvCxnSpPr>
          <p:nvPr/>
        </p:nvCxnSpPr>
        <p:spPr>
          <a:xfrm flipH="1" flipV="1">
            <a:off x="15978645" y="9933712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5B6DDF-87B3-1148-972A-E47923F45907}"/>
              </a:ext>
            </a:extLst>
          </p:cNvPr>
          <p:cNvCxnSpPr>
            <a:cxnSpLocks/>
            <a:stCxn id="185" idx="0"/>
            <a:endCxn id="179" idx="5"/>
          </p:cNvCxnSpPr>
          <p:nvPr/>
        </p:nvCxnSpPr>
        <p:spPr>
          <a:xfrm flipH="1" flipV="1">
            <a:off x="17153021" y="9709599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1A3F21D-F86B-4A4B-8DBB-0131FE00FA31}"/>
              </a:ext>
            </a:extLst>
          </p:cNvPr>
          <p:cNvCxnSpPr>
            <a:cxnSpLocks/>
            <a:stCxn id="197" idx="0"/>
            <a:endCxn id="174" idx="4"/>
          </p:cNvCxnSpPr>
          <p:nvPr/>
        </p:nvCxnSpPr>
        <p:spPr>
          <a:xfrm flipV="1">
            <a:off x="18407252" y="8068229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15A1F89-C6A1-CB4D-B918-D33E577700F2}"/>
              </a:ext>
            </a:extLst>
          </p:cNvPr>
          <p:cNvCxnSpPr>
            <a:cxnSpLocks/>
            <a:stCxn id="178" idx="1"/>
            <a:endCxn id="174" idx="6"/>
          </p:cNvCxnSpPr>
          <p:nvPr/>
        </p:nvCxnSpPr>
        <p:spPr>
          <a:xfrm flipH="1" flipV="1">
            <a:off x="18792733" y="7826182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4FBF9EA8-6D14-E24B-AC98-E9082098BE7E}"/>
              </a:ext>
            </a:extLst>
          </p:cNvPr>
          <p:cNvCxnSpPr>
            <a:cxnSpLocks/>
            <a:stCxn id="197" idx="5"/>
            <a:endCxn id="177" idx="1"/>
          </p:cNvCxnSpPr>
          <p:nvPr/>
        </p:nvCxnSpPr>
        <p:spPr>
          <a:xfrm>
            <a:off x="18578405" y="8768297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E8016D1-EC45-EA48-81AB-89F3A70B90C6}"/>
              </a:ext>
            </a:extLst>
          </p:cNvPr>
          <p:cNvCxnSpPr>
            <a:cxnSpLocks/>
            <a:stCxn id="177" idx="0"/>
            <a:endCxn id="174" idx="5"/>
          </p:cNvCxnSpPr>
          <p:nvPr/>
        </p:nvCxnSpPr>
        <p:spPr>
          <a:xfrm flipH="1" flipV="1">
            <a:off x="18721839" y="7997335"/>
            <a:ext cx="510164" cy="9673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5771E96-9AE0-0844-A095-5A0DE6AD073D}"/>
              </a:ext>
            </a:extLst>
          </p:cNvPr>
          <p:cNvCxnSpPr>
            <a:cxnSpLocks/>
            <a:stCxn id="177" idx="2"/>
            <a:endCxn id="190" idx="6"/>
          </p:cNvCxnSpPr>
          <p:nvPr/>
        </p:nvCxnSpPr>
        <p:spPr>
          <a:xfrm flipH="1">
            <a:off x="18084528" y="9206749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FB2BA89-52D6-3F48-A562-0FCF7EBCAA37}"/>
              </a:ext>
            </a:extLst>
          </p:cNvPr>
          <p:cNvCxnSpPr>
            <a:cxnSpLocks/>
            <a:stCxn id="186" idx="0"/>
            <a:endCxn id="190" idx="5"/>
          </p:cNvCxnSpPr>
          <p:nvPr/>
        </p:nvCxnSpPr>
        <p:spPr>
          <a:xfrm flipH="1" flipV="1">
            <a:off x="18013634" y="9628918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8770944-6E6E-654D-A9B5-D403F05968EA}"/>
              </a:ext>
            </a:extLst>
          </p:cNvPr>
          <p:cNvCxnSpPr>
            <a:cxnSpLocks/>
            <a:stCxn id="179" idx="6"/>
            <a:endCxn id="190" idx="2"/>
          </p:cNvCxnSpPr>
          <p:nvPr/>
        </p:nvCxnSpPr>
        <p:spPr>
          <a:xfrm flipV="1">
            <a:off x="17223915" y="9457765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B820F48-CA44-DF4A-B972-A8715C027128}"/>
              </a:ext>
            </a:extLst>
          </p:cNvPr>
          <p:cNvCxnSpPr>
            <a:cxnSpLocks/>
            <a:stCxn id="177" idx="4"/>
            <a:endCxn id="119" idx="0"/>
          </p:cNvCxnSpPr>
          <p:nvPr/>
        </p:nvCxnSpPr>
        <p:spPr>
          <a:xfrm>
            <a:off x="19232003" y="9448796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FFF3BA1-752C-1448-A3A9-05F7FB0B15CC}"/>
              </a:ext>
            </a:extLst>
          </p:cNvPr>
          <p:cNvCxnSpPr>
            <a:cxnSpLocks/>
            <a:stCxn id="196" idx="6"/>
            <a:endCxn id="197" idx="2"/>
          </p:cNvCxnSpPr>
          <p:nvPr/>
        </p:nvCxnSpPr>
        <p:spPr>
          <a:xfrm flipV="1">
            <a:off x="17870292" y="8597144"/>
            <a:ext cx="294913" cy="896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F4A39F7-E31C-6C4F-B1E5-44BAD455E434}"/>
              </a:ext>
            </a:extLst>
          </p:cNvPr>
          <p:cNvCxnSpPr>
            <a:cxnSpLocks/>
            <a:stCxn id="185" idx="5"/>
            <a:endCxn id="192" idx="1"/>
          </p:cNvCxnSpPr>
          <p:nvPr/>
        </p:nvCxnSpPr>
        <p:spPr>
          <a:xfrm>
            <a:off x="17556436" y="10408847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BFF6129-4C72-CA4D-8BF6-80B3D0A7FC70}"/>
              </a:ext>
            </a:extLst>
          </p:cNvPr>
          <p:cNvCxnSpPr>
            <a:cxnSpLocks/>
            <a:stCxn id="180" idx="5"/>
            <a:endCxn id="192" idx="2"/>
          </p:cNvCxnSpPr>
          <p:nvPr/>
        </p:nvCxnSpPr>
        <p:spPr>
          <a:xfrm>
            <a:off x="16803396" y="10543317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1090796-2947-DF44-A2A4-31EFAA7AFD45}"/>
              </a:ext>
            </a:extLst>
          </p:cNvPr>
          <p:cNvCxnSpPr>
            <a:cxnSpLocks/>
            <a:stCxn id="179" idx="4"/>
            <a:endCxn id="180" idx="7"/>
          </p:cNvCxnSpPr>
          <p:nvPr/>
        </p:nvCxnSpPr>
        <p:spPr>
          <a:xfrm flipH="1">
            <a:off x="16803396" y="9780493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4DD32E0-CBFE-2D44-BC9A-4139F1BF82E0}"/>
              </a:ext>
            </a:extLst>
          </p:cNvPr>
          <p:cNvCxnSpPr>
            <a:cxnSpLocks/>
            <a:stCxn id="183" idx="4"/>
            <a:endCxn id="179" idx="0"/>
          </p:cNvCxnSpPr>
          <p:nvPr/>
        </p:nvCxnSpPr>
        <p:spPr>
          <a:xfrm>
            <a:off x="16703963" y="8552330"/>
            <a:ext cx="277905" cy="7440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CD769B2-3C51-694D-B68D-2AE68DF8473D}"/>
              </a:ext>
            </a:extLst>
          </p:cNvPr>
          <p:cNvCxnSpPr>
            <a:cxnSpLocks/>
            <a:stCxn id="117" idx="1"/>
            <a:endCxn id="186" idx="5"/>
          </p:cNvCxnSpPr>
          <p:nvPr/>
        </p:nvCxnSpPr>
        <p:spPr>
          <a:xfrm flipH="1" flipV="1">
            <a:off x="18255680" y="10274377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5A09072-7448-1C4D-9A02-765FA654D13B}"/>
              </a:ext>
            </a:extLst>
          </p:cNvPr>
          <p:cNvCxnSpPr>
            <a:cxnSpLocks/>
            <a:stCxn id="176" idx="2"/>
            <a:endCxn id="177" idx="6"/>
          </p:cNvCxnSpPr>
          <p:nvPr/>
        </p:nvCxnSpPr>
        <p:spPr>
          <a:xfrm flipH="1">
            <a:off x="19474050" y="9072279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69D8404-70F6-114D-A4EF-B8CEF9B9F4BD}"/>
              </a:ext>
            </a:extLst>
          </p:cNvPr>
          <p:cNvCxnSpPr>
            <a:cxnSpLocks/>
            <a:stCxn id="172" idx="7"/>
            <a:endCxn id="173" idx="4"/>
          </p:cNvCxnSpPr>
          <p:nvPr/>
        </p:nvCxnSpPr>
        <p:spPr>
          <a:xfrm flipV="1">
            <a:off x="16390097" y="7039917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2D1E1FB-8D29-8049-924D-431026435847}"/>
              </a:ext>
            </a:extLst>
          </p:cNvPr>
          <p:cNvCxnSpPr>
            <a:cxnSpLocks/>
            <a:stCxn id="197" idx="4"/>
            <a:endCxn id="190" idx="7"/>
          </p:cNvCxnSpPr>
          <p:nvPr/>
        </p:nvCxnSpPr>
        <p:spPr>
          <a:xfrm flipH="1">
            <a:off x="18013634" y="8839191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67434D9-686E-1745-9B19-5AEB636C9169}"/>
              </a:ext>
            </a:extLst>
          </p:cNvPr>
          <p:cNvCxnSpPr>
            <a:cxnSpLocks/>
            <a:stCxn id="188" idx="2"/>
            <a:endCxn id="198" idx="6"/>
          </p:cNvCxnSpPr>
          <p:nvPr/>
        </p:nvCxnSpPr>
        <p:spPr>
          <a:xfrm flipH="1" flipV="1">
            <a:off x="15609351" y="10856256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>
            <a:extLst>
              <a:ext uri="{FF2B5EF4-FFF2-40B4-BE49-F238E27FC236}">
                <a16:creationId xmlns:a16="http://schemas.microsoft.com/office/drawing/2014/main" id="{EF70DCF8-73F6-E24E-9642-D77691635FFF}"/>
              </a:ext>
            </a:extLst>
          </p:cNvPr>
          <p:cNvSpPr/>
          <p:nvPr/>
        </p:nvSpPr>
        <p:spPr>
          <a:xfrm>
            <a:off x="15976897" y="7290927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0E04D708-9D74-2B4E-91F5-29867C7AC312}"/>
              </a:ext>
            </a:extLst>
          </p:cNvPr>
          <p:cNvSpPr/>
          <p:nvPr/>
        </p:nvSpPr>
        <p:spPr>
          <a:xfrm>
            <a:off x="16398237" y="6555823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593CFAD-1DBE-1640-9BBD-6F6056FDE2B4}"/>
              </a:ext>
            </a:extLst>
          </p:cNvPr>
          <p:cNvSpPr/>
          <p:nvPr/>
        </p:nvSpPr>
        <p:spPr>
          <a:xfrm>
            <a:off x="18308639" y="758413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7266493-1119-B44B-AC28-69B96ADCA9EB}"/>
              </a:ext>
            </a:extLst>
          </p:cNvPr>
          <p:cNvSpPr/>
          <p:nvPr/>
        </p:nvSpPr>
        <p:spPr>
          <a:xfrm>
            <a:off x="17923159" y="69028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E6B601D-374B-4B48-B55D-6254FC8CE5DA}"/>
              </a:ext>
            </a:extLst>
          </p:cNvPr>
          <p:cNvSpPr/>
          <p:nvPr/>
        </p:nvSpPr>
        <p:spPr>
          <a:xfrm>
            <a:off x="19742996" y="883023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8C00FFCB-78F3-B34D-B851-1AEAFFBD8F63}"/>
              </a:ext>
            </a:extLst>
          </p:cNvPr>
          <p:cNvSpPr/>
          <p:nvPr/>
        </p:nvSpPr>
        <p:spPr>
          <a:xfrm>
            <a:off x="18989956" y="896470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2EA2CE5-0C7E-F647-8B86-2843A77446BE}"/>
              </a:ext>
            </a:extLst>
          </p:cNvPr>
          <p:cNvSpPr/>
          <p:nvPr/>
        </p:nvSpPr>
        <p:spPr>
          <a:xfrm>
            <a:off x="19339581" y="81309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F57F82F3-0267-C14A-8EE7-F5E6038003C0}"/>
              </a:ext>
            </a:extLst>
          </p:cNvPr>
          <p:cNvSpPr/>
          <p:nvPr/>
        </p:nvSpPr>
        <p:spPr>
          <a:xfrm>
            <a:off x="16739821" y="929639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BB8C9997-6132-6A42-98DC-5BDFF6D0C677}"/>
              </a:ext>
            </a:extLst>
          </p:cNvPr>
          <p:cNvSpPr/>
          <p:nvPr/>
        </p:nvSpPr>
        <p:spPr>
          <a:xfrm>
            <a:off x="16390196" y="1013011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C712A87-1882-874B-B4AB-7EB180ABCC73}"/>
              </a:ext>
            </a:extLst>
          </p:cNvPr>
          <p:cNvSpPr/>
          <p:nvPr/>
        </p:nvSpPr>
        <p:spPr>
          <a:xfrm>
            <a:off x="14624155" y="820270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126E1045-8CD6-C947-AA03-EE014B762DB1}"/>
              </a:ext>
            </a:extLst>
          </p:cNvPr>
          <p:cNvSpPr/>
          <p:nvPr/>
        </p:nvSpPr>
        <p:spPr>
          <a:xfrm>
            <a:off x="14786438" y="961016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26549B62-BF85-FB47-A940-5F9BB833E17F}"/>
              </a:ext>
            </a:extLst>
          </p:cNvPr>
          <p:cNvSpPr/>
          <p:nvPr/>
        </p:nvSpPr>
        <p:spPr>
          <a:xfrm>
            <a:off x="16461916" y="80682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74583C40-2EC4-8A41-AFCC-630264694556}"/>
              </a:ext>
            </a:extLst>
          </p:cNvPr>
          <p:cNvSpPr/>
          <p:nvPr/>
        </p:nvSpPr>
        <p:spPr>
          <a:xfrm>
            <a:off x="15565445" y="952051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9C92AE1-D4A0-5640-8463-6E77B10284A1}"/>
              </a:ext>
            </a:extLst>
          </p:cNvPr>
          <p:cNvSpPr/>
          <p:nvPr/>
        </p:nvSpPr>
        <p:spPr>
          <a:xfrm>
            <a:off x="17143236" y="999564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22ED54F-FA44-0843-BC05-0029777EADBC}"/>
              </a:ext>
            </a:extLst>
          </p:cNvPr>
          <p:cNvSpPr/>
          <p:nvPr/>
        </p:nvSpPr>
        <p:spPr>
          <a:xfrm>
            <a:off x="17842480" y="986117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D354DB2-36B2-2D49-BD3E-7A0194A3B576}"/>
              </a:ext>
            </a:extLst>
          </p:cNvPr>
          <p:cNvSpPr/>
          <p:nvPr/>
        </p:nvSpPr>
        <p:spPr>
          <a:xfrm>
            <a:off x="13813365" y="932328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B39C2CF3-428B-7242-83E9-3E768CD3E3F9}"/>
              </a:ext>
            </a:extLst>
          </p:cNvPr>
          <p:cNvSpPr/>
          <p:nvPr/>
        </p:nvSpPr>
        <p:spPr>
          <a:xfrm>
            <a:off x="15895754" y="1070385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CBE89AA-2A42-A642-B873-FC7F8946AEBB}"/>
              </a:ext>
            </a:extLst>
          </p:cNvPr>
          <p:cNvSpPr/>
          <p:nvPr/>
        </p:nvSpPr>
        <p:spPr>
          <a:xfrm>
            <a:off x="16901189" y="726141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925900E9-FF1F-034D-9A2D-CF087E356C02}"/>
              </a:ext>
            </a:extLst>
          </p:cNvPr>
          <p:cNvSpPr/>
          <p:nvPr/>
        </p:nvSpPr>
        <p:spPr>
          <a:xfrm>
            <a:off x="17600434" y="921571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4536841C-A9DF-F141-BAA4-6939DAE53969}"/>
              </a:ext>
            </a:extLst>
          </p:cNvPr>
          <p:cNvSpPr/>
          <p:nvPr/>
        </p:nvSpPr>
        <p:spPr>
          <a:xfrm>
            <a:off x="15081353" y="7422777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91C4930-3042-8C48-9586-26C6823269BA}"/>
              </a:ext>
            </a:extLst>
          </p:cNvPr>
          <p:cNvSpPr/>
          <p:nvPr/>
        </p:nvSpPr>
        <p:spPr>
          <a:xfrm>
            <a:off x="17546646" y="1061420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2A6404F-228B-D54B-9BCF-A020B5D79BE9}"/>
              </a:ext>
            </a:extLst>
          </p:cNvPr>
          <p:cNvSpPr/>
          <p:nvPr/>
        </p:nvSpPr>
        <p:spPr>
          <a:xfrm>
            <a:off x="17627325" y="765585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0C19252-2906-784C-AF96-46AB109C6A9B}"/>
              </a:ext>
            </a:extLst>
          </p:cNvPr>
          <p:cNvSpPr/>
          <p:nvPr/>
        </p:nvSpPr>
        <p:spPr>
          <a:xfrm>
            <a:off x="15027565" y="882126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BE8CD9B-D3F1-0F4A-B2BC-5A0713811844}"/>
              </a:ext>
            </a:extLst>
          </p:cNvPr>
          <p:cNvSpPr/>
          <p:nvPr/>
        </p:nvSpPr>
        <p:spPr>
          <a:xfrm>
            <a:off x="13871115" y="833717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872BC455-D3E7-BA4C-8F1D-9C2D7DE25297}"/>
              </a:ext>
            </a:extLst>
          </p:cNvPr>
          <p:cNvSpPr/>
          <p:nvPr/>
        </p:nvSpPr>
        <p:spPr>
          <a:xfrm>
            <a:off x="17386198" y="844474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FCB2F7B3-D533-1948-9E3C-99B3CDBAD4E3}"/>
              </a:ext>
            </a:extLst>
          </p:cNvPr>
          <p:cNvSpPr/>
          <p:nvPr/>
        </p:nvSpPr>
        <p:spPr>
          <a:xfrm>
            <a:off x="18165205" y="835509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FE97339-FCDE-DC4B-8595-656D9F596E71}"/>
              </a:ext>
            </a:extLst>
          </p:cNvPr>
          <p:cNvSpPr/>
          <p:nvPr/>
        </p:nvSpPr>
        <p:spPr>
          <a:xfrm>
            <a:off x="15125257" y="10614209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CA2921AF-E147-5344-815F-5EDFD1E0635E}"/>
              </a:ext>
            </a:extLst>
          </p:cNvPr>
          <p:cNvCxnSpPr>
            <a:cxnSpLocks/>
            <a:stCxn id="119" idx="1"/>
            <a:endCxn id="190" idx="5"/>
          </p:cNvCxnSpPr>
          <p:nvPr/>
        </p:nvCxnSpPr>
        <p:spPr>
          <a:xfrm flipH="1" flipV="1">
            <a:off x="18013634" y="9628918"/>
            <a:ext cx="1047216" cy="213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E620FE-A3EC-F444-9876-18DD1B894D12}"/>
                  </a:ext>
                </a:extLst>
              </p:cNvPr>
              <p:cNvSpPr txBox="1"/>
              <p:nvPr/>
            </p:nvSpPr>
            <p:spPr>
              <a:xfrm>
                <a:off x="3664722" y="4108963"/>
                <a:ext cx="65287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E620FE-A3EC-F444-9876-18DD1B894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722" y="4108963"/>
                <a:ext cx="652871" cy="1107996"/>
              </a:xfrm>
              <a:prstGeom prst="rect">
                <a:avLst/>
              </a:prstGeom>
              <a:blipFill>
                <a:blip r:embed="rId3"/>
                <a:stretch>
                  <a:fillRect l="-34615" t="-1149" r="-311538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2E1FE49-AD72-C948-B417-785C451957B6}"/>
                  </a:ext>
                </a:extLst>
              </p:cNvPr>
              <p:cNvSpPr txBox="1"/>
              <p:nvPr/>
            </p:nvSpPr>
            <p:spPr>
              <a:xfrm>
                <a:off x="15444330" y="4112101"/>
                <a:ext cx="65287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2E1FE49-AD72-C948-B417-785C45195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4330" y="4112101"/>
                <a:ext cx="652871" cy="1107996"/>
              </a:xfrm>
              <a:prstGeom prst="rect">
                <a:avLst/>
              </a:prstGeom>
              <a:blipFill>
                <a:blip r:embed="rId4"/>
                <a:stretch>
                  <a:fillRect l="-32692" r="-313462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680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Influence Maximization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283D580C-F955-9045-BA10-7C1B62AD624B}"/>
              </a:ext>
            </a:extLst>
          </p:cNvPr>
          <p:cNvSpPr/>
          <p:nvPr/>
        </p:nvSpPr>
        <p:spPr>
          <a:xfrm>
            <a:off x="6561239" y="1047974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BD4F7B3-8FEE-8F48-B2CA-9AB073503CF9}"/>
              </a:ext>
            </a:extLst>
          </p:cNvPr>
          <p:cNvSpPr/>
          <p:nvPr/>
        </p:nvSpPr>
        <p:spPr>
          <a:xfrm>
            <a:off x="7161871" y="97625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CEB650D1-6F11-5A49-8F45-542274E2B9D1}"/>
              </a:ext>
            </a:extLst>
          </p:cNvPr>
          <p:cNvSpPr/>
          <p:nvPr/>
        </p:nvSpPr>
        <p:spPr>
          <a:xfrm>
            <a:off x="4511316" y="1132242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0A2F22D-F990-3F48-BB1B-0B79CA892AC0}"/>
              </a:ext>
            </a:extLst>
          </p:cNvPr>
          <p:cNvCxnSpPr>
            <a:cxnSpLocks/>
            <a:stCxn id="296" idx="5"/>
          </p:cNvCxnSpPr>
          <p:nvPr/>
        </p:nvCxnSpPr>
        <p:spPr>
          <a:xfrm>
            <a:off x="2805855" y="7907695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C4BADCE-7F07-2044-A230-BE450A51FDC7}"/>
              </a:ext>
            </a:extLst>
          </p:cNvPr>
          <p:cNvCxnSpPr>
            <a:cxnSpLocks/>
            <a:stCxn id="298" idx="6"/>
            <a:endCxn id="294" idx="2"/>
          </p:cNvCxnSpPr>
          <p:nvPr/>
        </p:nvCxnSpPr>
        <p:spPr>
          <a:xfrm flipV="1">
            <a:off x="2527124" y="8435790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7A2CDC2B-84E2-0F4C-B567-455E250FFEE5}"/>
              </a:ext>
            </a:extLst>
          </p:cNvPr>
          <p:cNvCxnSpPr>
            <a:cxnSpLocks/>
            <a:stCxn id="301" idx="7"/>
            <a:endCxn id="294" idx="4"/>
          </p:cNvCxnSpPr>
          <p:nvPr/>
        </p:nvCxnSpPr>
        <p:spPr>
          <a:xfrm flipV="1">
            <a:off x="2398480" y="8677837"/>
            <a:ext cx="639637" cy="7073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BFB4A3E3-D302-6148-B4B5-6958E9F7F71E}"/>
              </a:ext>
            </a:extLst>
          </p:cNvPr>
          <p:cNvCxnSpPr>
            <a:cxnSpLocks/>
            <a:stCxn id="289" idx="1"/>
            <a:endCxn id="294" idx="4"/>
          </p:cNvCxnSpPr>
          <p:nvPr/>
        </p:nvCxnSpPr>
        <p:spPr>
          <a:xfrm flipV="1">
            <a:off x="3029247" y="8677837"/>
            <a:ext cx="8870" cy="994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904F4F57-36AE-4841-A17F-44DFC8C68ED7}"/>
              </a:ext>
            </a:extLst>
          </p:cNvPr>
          <p:cNvCxnSpPr>
            <a:cxnSpLocks/>
            <a:stCxn id="297" idx="3"/>
            <a:endCxn id="294" idx="7"/>
          </p:cNvCxnSpPr>
          <p:nvPr/>
        </p:nvCxnSpPr>
        <p:spPr>
          <a:xfrm flipH="1">
            <a:off x="3209270" y="7827014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BCCC39C1-AB5C-A34A-87D5-81DD38F791D4}"/>
              </a:ext>
            </a:extLst>
          </p:cNvPr>
          <p:cNvCxnSpPr>
            <a:cxnSpLocks/>
            <a:stCxn id="297" idx="2"/>
            <a:endCxn id="296" idx="6"/>
          </p:cNvCxnSpPr>
          <p:nvPr/>
        </p:nvCxnSpPr>
        <p:spPr>
          <a:xfrm flipH="1">
            <a:off x="2876749" y="7655861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>
            <a:extLst>
              <a:ext uri="{FF2B5EF4-FFF2-40B4-BE49-F238E27FC236}">
                <a16:creationId xmlns:a16="http://schemas.microsoft.com/office/drawing/2014/main" id="{C95D535D-8BDF-2A4F-ABCD-114452360D4A}"/>
              </a:ext>
            </a:extLst>
          </p:cNvPr>
          <p:cNvSpPr/>
          <p:nvPr/>
        </p:nvSpPr>
        <p:spPr>
          <a:xfrm>
            <a:off x="2392655" y="7494495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CA534E97-8023-6B4B-94A3-7409BA13C544}"/>
              </a:ext>
            </a:extLst>
          </p:cNvPr>
          <p:cNvCxnSpPr>
            <a:cxnSpLocks/>
            <a:stCxn id="293" idx="2"/>
            <a:endCxn id="294" idx="6"/>
          </p:cNvCxnSpPr>
          <p:nvPr/>
        </p:nvCxnSpPr>
        <p:spPr>
          <a:xfrm flipH="1">
            <a:off x="3280164" y="8301320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FAB102-B5EF-4245-B791-F9546994633F}"/>
              </a:ext>
            </a:extLst>
          </p:cNvPr>
          <p:cNvCxnSpPr>
            <a:cxnSpLocks/>
            <a:stCxn id="316" idx="2"/>
            <a:endCxn id="297" idx="6"/>
          </p:cNvCxnSpPr>
          <p:nvPr/>
        </p:nvCxnSpPr>
        <p:spPr>
          <a:xfrm flipH="1">
            <a:off x="3737362" y="7524011"/>
            <a:ext cx="411450" cy="1318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74B5502D-7856-3E44-892C-6D5FECC417FC}"/>
              </a:ext>
            </a:extLst>
          </p:cNvPr>
          <p:cNvCxnSpPr>
            <a:cxnSpLocks/>
            <a:stCxn id="316" idx="4"/>
            <a:endCxn id="293" idx="7"/>
          </p:cNvCxnSpPr>
          <p:nvPr/>
        </p:nvCxnSpPr>
        <p:spPr>
          <a:xfrm flipH="1">
            <a:off x="3908514" y="7766058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C4DD988E-CB8A-EA47-8CA9-2BC5A281D968}"/>
              </a:ext>
            </a:extLst>
          </p:cNvPr>
          <p:cNvCxnSpPr>
            <a:cxnSpLocks/>
            <a:stCxn id="316" idx="5"/>
            <a:endCxn id="319" idx="0"/>
          </p:cNvCxnSpPr>
          <p:nvPr/>
        </p:nvCxnSpPr>
        <p:spPr>
          <a:xfrm>
            <a:off x="4562012" y="7695164"/>
            <a:ext cx="313866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C2E27BED-30E6-D449-BBE8-A43E49846432}"/>
              </a:ext>
            </a:extLst>
          </p:cNvPr>
          <p:cNvCxnSpPr>
            <a:cxnSpLocks/>
            <a:stCxn id="290" idx="7"/>
            <a:endCxn id="319" idx="3"/>
          </p:cNvCxnSpPr>
          <p:nvPr/>
        </p:nvCxnSpPr>
        <p:spPr>
          <a:xfrm flipV="1">
            <a:off x="4293994" y="8472473"/>
            <a:ext cx="410731" cy="33900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3DE443A0-C8EC-F540-9305-4F9AD0EC840C}"/>
              </a:ext>
            </a:extLst>
          </p:cNvPr>
          <p:cNvCxnSpPr>
            <a:cxnSpLocks/>
            <a:stCxn id="290" idx="4"/>
            <a:endCxn id="291" idx="0"/>
          </p:cNvCxnSpPr>
          <p:nvPr/>
        </p:nvCxnSpPr>
        <p:spPr>
          <a:xfrm flipH="1">
            <a:off x="3979407" y="9224681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F815AC74-FAA0-8B48-827E-4BC2D95A68CF}"/>
              </a:ext>
            </a:extLst>
          </p:cNvPr>
          <p:cNvCxnSpPr>
            <a:cxnSpLocks/>
            <a:stCxn id="305" idx="1"/>
            <a:endCxn id="293" idx="5"/>
          </p:cNvCxnSpPr>
          <p:nvPr/>
        </p:nvCxnSpPr>
        <p:spPr>
          <a:xfrm flipH="1" flipV="1">
            <a:off x="3908514" y="8472473"/>
            <a:ext cx="1074116" cy="8858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Oval 289">
            <a:extLst>
              <a:ext uri="{FF2B5EF4-FFF2-40B4-BE49-F238E27FC236}">
                <a16:creationId xmlns:a16="http://schemas.microsoft.com/office/drawing/2014/main" id="{708C46F2-1047-BC48-BD1E-3CF8B6F13DF8}"/>
              </a:ext>
            </a:extLst>
          </p:cNvPr>
          <p:cNvSpPr/>
          <p:nvPr/>
        </p:nvSpPr>
        <p:spPr>
          <a:xfrm>
            <a:off x="3880794" y="8740587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37D86089-7BC6-5840-84E4-08E69369232E}"/>
              </a:ext>
            </a:extLst>
          </p:cNvPr>
          <p:cNvSpPr/>
          <p:nvPr/>
        </p:nvSpPr>
        <p:spPr>
          <a:xfrm>
            <a:off x="3495314" y="8059273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8C4A16F-AB27-7743-B2F4-70D1248D3D1C}"/>
              </a:ext>
            </a:extLst>
          </p:cNvPr>
          <p:cNvCxnSpPr>
            <a:cxnSpLocks/>
            <a:stCxn id="289" idx="2"/>
            <a:endCxn id="301" idx="6"/>
          </p:cNvCxnSpPr>
          <p:nvPr/>
        </p:nvCxnSpPr>
        <p:spPr>
          <a:xfrm flipH="1" flipV="1">
            <a:off x="2469374" y="9556373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8DD082-4288-BE47-B88B-43A075B7F109}"/>
              </a:ext>
            </a:extLst>
          </p:cNvPr>
          <p:cNvCxnSpPr>
            <a:cxnSpLocks/>
            <a:stCxn id="295" idx="3"/>
            <a:endCxn id="319" idx="0"/>
          </p:cNvCxnSpPr>
          <p:nvPr/>
        </p:nvCxnSpPr>
        <p:spPr>
          <a:xfrm flipH="1">
            <a:off x="4875878" y="7665648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30FE87-9BB9-8A4E-91E3-8F9DD3F07081}"/>
              </a:ext>
            </a:extLst>
          </p:cNvPr>
          <p:cNvCxnSpPr>
            <a:cxnSpLocks/>
            <a:stCxn id="295" idx="5"/>
            <a:endCxn id="308" idx="0"/>
          </p:cNvCxnSpPr>
          <p:nvPr/>
        </p:nvCxnSpPr>
        <p:spPr>
          <a:xfrm>
            <a:off x="5486304" y="7665648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2DD43A5-BFD1-0F4A-BC27-155083289C37}"/>
              </a:ext>
            </a:extLst>
          </p:cNvPr>
          <p:cNvCxnSpPr>
            <a:cxnSpLocks/>
            <a:stCxn id="319" idx="5"/>
            <a:endCxn id="308" idx="2"/>
          </p:cNvCxnSpPr>
          <p:nvPr/>
        </p:nvCxnSpPr>
        <p:spPr>
          <a:xfrm>
            <a:off x="5047031" y="8472473"/>
            <a:ext cx="511082" cy="2053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759E7E7-CB03-F34C-9B59-F647951A1D61}"/>
              </a:ext>
            </a:extLst>
          </p:cNvPr>
          <p:cNvCxnSpPr>
            <a:cxnSpLocks/>
            <a:stCxn id="305" idx="0"/>
            <a:endCxn id="308" idx="3"/>
          </p:cNvCxnSpPr>
          <p:nvPr/>
        </p:nvCxnSpPr>
        <p:spPr>
          <a:xfrm flipV="1">
            <a:off x="5153783" y="8848984"/>
            <a:ext cx="475224" cy="4384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C9977C4-05B5-4F49-9988-AE9FB58B807E}"/>
              </a:ext>
            </a:extLst>
          </p:cNvPr>
          <p:cNvCxnSpPr>
            <a:cxnSpLocks/>
            <a:stCxn id="319" idx="7"/>
            <a:endCxn id="311" idx="3"/>
          </p:cNvCxnSpPr>
          <p:nvPr/>
        </p:nvCxnSpPr>
        <p:spPr>
          <a:xfrm flipV="1">
            <a:off x="5047031" y="8060090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614F8A-EB79-2744-8A85-2FED8F62F5D8}"/>
              </a:ext>
            </a:extLst>
          </p:cNvPr>
          <p:cNvCxnSpPr>
            <a:cxnSpLocks/>
            <a:stCxn id="295" idx="6"/>
            <a:endCxn id="312" idx="2"/>
          </p:cNvCxnSpPr>
          <p:nvPr/>
        </p:nvCxnSpPr>
        <p:spPr>
          <a:xfrm flipV="1">
            <a:off x="5557198" y="7135905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4740FE-B410-FF4B-A3AB-E85174E76087}"/>
              </a:ext>
            </a:extLst>
          </p:cNvPr>
          <p:cNvCxnSpPr>
            <a:cxnSpLocks/>
            <a:stCxn id="311" idx="0"/>
            <a:endCxn id="312" idx="3"/>
          </p:cNvCxnSpPr>
          <p:nvPr/>
        </p:nvCxnSpPr>
        <p:spPr>
          <a:xfrm flipV="1">
            <a:off x="6041287" y="7307058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158DB3F-D72F-2641-AE6B-D2196831A320}"/>
              </a:ext>
            </a:extLst>
          </p:cNvPr>
          <p:cNvCxnSpPr>
            <a:cxnSpLocks/>
            <a:stCxn id="305" idx="3"/>
            <a:endCxn id="291" idx="6"/>
          </p:cNvCxnSpPr>
          <p:nvPr/>
        </p:nvCxnSpPr>
        <p:spPr>
          <a:xfrm flipH="1">
            <a:off x="4221454" y="9700636"/>
            <a:ext cx="761176" cy="529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F9BD13-D796-944D-B1B3-15C4ABE263BE}"/>
              </a:ext>
            </a:extLst>
          </p:cNvPr>
          <p:cNvCxnSpPr>
            <a:cxnSpLocks/>
            <a:stCxn id="292" idx="4"/>
            <a:endCxn id="289" idx="7"/>
          </p:cNvCxnSpPr>
          <p:nvPr/>
        </p:nvCxnSpPr>
        <p:spPr>
          <a:xfrm flipH="1">
            <a:off x="3371553" y="9296399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9ED99A1-F7C3-264D-8E64-F480B71EDDF9}"/>
              </a:ext>
            </a:extLst>
          </p:cNvPr>
          <p:cNvCxnSpPr>
            <a:cxnSpLocks/>
            <a:stCxn id="289" idx="4"/>
            <a:endCxn id="299" idx="0"/>
          </p:cNvCxnSpPr>
          <p:nvPr/>
        </p:nvCxnSpPr>
        <p:spPr>
          <a:xfrm>
            <a:off x="3200400" y="10085293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7561D8D-2B6A-844C-ADB1-3DFFAFFFEB1E}"/>
              </a:ext>
            </a:extLst>
          </p:cNvPr>
          <p:cNvCxnSpPr>
            <a:cxnSpLocks/>
            <a:stCxn id="291" idx="3"/>
            <a:endCxn id="299" idx="0"/>
          </p:cNvCxnSpPr>
          <p:nvPr/>
        </p:nvCxnSpPr>
        <p:spPr>
          <a:xfrm flipH="1">
            <a:off x="3539219" y="9924749"/>
            <a:ext cx="269035" cy="6804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71B6147-1DF1-424B-8B2C-CBD499FF7073}"/>
              </a:ext>
            </a:extLst>
          </p:cNvPr>
          <p:cNvCxnSpPr>
            <a:cxnSpLocks/>
            <a:stCxn id="315" idx="1"/>
            <a:endCxn id="314" idx="5"/>
          </p:cNvCxnSpPr>
          <p:nvPr/>
        </p:nvCxnSpPr>
        <p:spPr>
          <a:xfrm flipH="1" flipV="1">
            <a:off x="4480869" y="11108093"/>
            <a:ext cx="101341" cy="2852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C6C582B-C70E-4F4C-8ADB-7829E9163BFE}"/>
              </a:ext>
            </a:extLst>
          </p:cNvPr>
          <p:cNvCxnSpPr>
            <a:cxnSpLocks/>
            <a:stCxn id="314" idx="1"/>
            <a:endCxn id="291" idx="4"/>
          </p:cNvCxnSpPr>
          <p:nvPr/>
        </p:nvCxnSpPr>
        <p:spPr>
          <a:xfrm flipH="1" flipV="1">
            <a:off x="3979407" y="9995643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861959C-4004-9A40-88DD-2AE1FE3D39E4}"/>
              </a:ext>
            </a:extLst>
          </p:cNvPr>
          <p:cNvCxnSpPr>
            <a:cxnSpLocks/>
            <a:stCxn id="307" idx="1"/>
            <a:endCxn id="291" idx="5"/>
          </p:cNvCxnSpPr>
          <p:nvPr/>
        </p:nvCxnSpPr>
        <p:spPr>
          <a:xfrm flipH="1" flipV="1">
            <a:off x="4150560" y="9924749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F8C9ABD-B9B2-5B4B-AD94-22D67C228A43}"/>
              </a:ext>
            </a:extLst>
          </p:cNvPr>
          <p:cNvCxnSpPr>
            <a:cxnSpLocks/>
            <a:stCxn id="304" idx="0"/>
            <a:endCxn id="305" idx="5"/>
          </p:cNvCxnSpPr>
          <p:nvPr/>
        </p:nvCxnSpPr>
        <p:spPr>
          <a:xfrm flipH="1" flipV="1">
            <a:off x="5324936" y="9700636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809801D-E92A-BE46-B134-4BB94805722E}"/>
              </a:ext>
            </a:extLst>
          </p:cNvPr>
          <p:cNvCxnSpPr>
            <a:cxnSpLocks/>
            <a:stCxn id="310" idx="0"/>
            <a:endCxn id="309" idx="4"/>
          </p:cNvCxnSpPr>
          <p:nvPr/>
        </p:nvCxnSpPr>
        <p:spPr>
          <a:xfrm flipV="1">
            <a:off x="6579167" y="8059266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E36428C-BC20-DA49-9976-505D76552DCE}"/>
              </a:ext>
            </a:extLst>
          </p:cNvPr>
          <p:cNvCxnSpPr>
            <a:cxnSpLocks/>
            <a:stCxn id="318" idx="1"/>
            <a:endCxn id="309" idx="6"/>
          </p:cNvCxnSpPr>
          <p:nvPr/>
        </p:nvCxnSpPr>
        <p:spPr>
          <a:xfrm flipH="1" flipV="1">
            <a:off x="6964648" y="7817219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C34DDA3-701E-A84E-BEF4-7E551D3693AD}"/>
              </a:ext>
            </a:extLst>
          </p:cNvPr>
          <p:cNvCxnSpPr>
            <a:cxnSpLocks/>
            <a:stCxn id="310" idx="5"/>
            <a:endCxn id="320" idx="1"/>
          </p:cNvCxnSpPr>
          <p:nvPr/>
        </p:nvCxnSpPr>
        <p:spPr>
          <a:xfrm>
            <a:off x="6750320" y="8759334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BF2DDE8-E07A-0145-9C87-9C547056E313}"/>
              </a:ext>
            </a:extLst>
          </p:cNvPr>
          <p:cNvCxnSpPr>
            <a:cxnSpLocks/>
            <a:stCxn id="320" idx="0"/>
            <a:endCxn id="309" idx="5"/>
          </p:cNvCxnSpPr>
          <p:nvPr/>
        </p:nvCxnSpPr>
        <p:spPr>
          <a:xfrm flipH="1" flipV="1">
            <a:off x="6893754" y="7988372"/>
            <a:ext cx="510164" cy="9673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F97BC52-5B6B-5C4F-957B-C70A89CCF2AE}"/>
              </a:ext>
            </a:extLst>
          </p:cNvPr>
          <p:cNvCxnSpPr>
            <a:cxnSpLocks/>
            <a:stCxn id="320" idx="2"/>
            <a:endCxn id="306" idx="6"/>
          </p:cNvCxnSpPr>
          <p:nvPr/>
        </p:nvCxnSpPr>
        <p:spPr>
          <a:xfrm flipH="1">
            <a:off x="6256443" y="9197786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B67A546-386B-3F4D-9F38-A268FE2D710C}"/>
              </a:ext>
            </a:extLst>
          </p:cNvPr>
          <p:cNvCxnSpPr>
            <a:cxnSpLocks/>
            <a:stCxn id="303" idx="0"/>
            <a:endCxn id="306" idx="5"/>
          </p:cNvCxnSpPr>
          <p:nvPr/>
        </p:nvCxnSpPr>
        <p:spPr>
          <a:xfrm flipH="1" flipV="1">
            <a:off x="6185549" y="9619955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1F93B54-48F6-5F45-9352-697D270F09CE}"/>
              </a:ext>
            </a:extLst>
          </p:cNvPr>
          <p:cNvCxnSpPr>
            <a:cxnSpLocks/>
            <a:stCxn id="305" idx="6"/>
            <a:endCxn id="306" idx="2"/>
          </p:cNvCxnSpPr>
          <p:nvPr/>
        </p:nvCxnSpPr>
        <p:spPr>
          <a:xfrm flipV="1">
            <a:off x="5395830" y="9448802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A368CF-9327-DC4B-A11A-D212BB57A3E2}"/>
              </a:ext>
            </a:extLst>
          </p:cNvPr>
          <p:cNvCxnSpPr>
            <a:cxnSpLocks/>
            <a:stCxn id="320" idx="4"/>
            <a:endCxn id="313" idx="0"/>
          </p:cNvCxnSpPr>
          <p:nvPr/>
        </p:nvCxnSpPr>
        <p:spPr>
          <a:xfrm>
            <a:off x="7403918" y="9439833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E3B93CD-C8AD-D54A-BC48-BAB6781DDFA9}"/>
              </a:ext>
            </a:extLst>
          </p:cNvPr>
          <p:cNvCxnSpPr>
            <a:cxnSpLocks/>
            <a:stCxn id="308" idx="6"/>
            <a:endCxn id="310" idx="2"/>
          </p:cNvCxnSpPr>
          <p:nvPr/>
        </p:nvCxnSpPr>
        <p:spPr>
          <a:xfrm flipV="1">
            <a:off x="6042207" y="8588181"/>
            <a:ext cx="294913" cy="896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120AC54-C529-8B47-A27B-CC267EFB0627}"/>
              </a:ext>
            </a:extLst>
          </p:cNvPr>
          <p:cNvCxnSpPr>
            <a:cxnSpLocks/>
            <a:stCxn id="304" idx="5"/>
            <a:endCxn id="302" idx="1"/>
          </p:cNvCxnSpPr>
          <p:nvPr/>
        </p:nvCxnSpPr>
        <p:spPr>
          <a:xfrm>
            <a:off x="5728351" y="10399884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AFB8FD-AA00-7F4A-BF0C-FD9669F95873}"/>
              </a:ext>
            </a:extLst>
          </p:cNvPr>
          <p:cNvCxnSpPr>
            <a:cxnSpLocks/>
            <a:stCxn id="307" idx="5"/>
            <a:endCxn id="302" idx="2"/>
          </p:cNvCxnSpPr>
          <p:nvPr/>
        </p:nvCxnSpPr>
        <p:spPr>
          <a:xfrm>
            <a:off x="4975311" y="10534354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FFE658-63BA-7D41-AFF0-B4962FD78DFB}"/>
              </a:ext>
            </a:extLst>
          </p:cNvPr>
          <p:cNvCxnSpPr>
            <a:cxnSpLocks/>
            <a:stCxn id="305" idx="4"/>
            <a:endCxn id="307" idx="7"/>
          </p:cNvCxnSpPr>
          <p:nvPr/>
        </p:nvCxnSpPr>
        <p:spPr>
          <a:xfrm flipH="1">
            <a:off x="4975311" y="9771530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8ADB045-412B-494E-932C-1B49ACF44847}"/>
              </a:ext>
            </a:extLst>
          </p:cNvPr>
          <p:cNvCxnSpPr>
            <a:cxnSpLocks/>
            <a:stCxn id="319" idx="4"/>
            <a:endCxn id="305" idx="0"/>
          </p:cNvCxnSpPr>
          <p:nvPr/>
        </p:nvCxnSpPr>
        <p:spPr>
          <a:xfrm>
            <a:off x="4875878" y="8543367"/>
            <a:ext cx="277905" cy="7440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100FFC5-FAF6-8D42-A583-84EEA924E3B1}"/>
              </a:ext>
            </a:extLst>
          </p:cNvPr>
          <p:cNvCxnSpPr>
            <a:cxnSpLocks/>
            <a:stCxn id="300" idx="1"/>
            <a:endCxn id="303" idx="5"/>
          </p:cNvCxnSpPr>
          <p:nvPr/>
        </p:nvCxnSpPr>
        <p:spPr>
          <a:xfrm flipH="1" flipV="1">
            <a:off x="6427595" y="10265414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DFE6B26-677B-2A4F-81CD-54418DC87F62}"/>
              </a:ext>
            </a:extLst>
          </p:cNvPr>
          <p:cNvCxnSpPr>
            <a:cxnSpLocks/>
            <a:stCxn id="317" idx="2"/>
            <a:endCxn id="320" idx="6"/>
          </p:cNvCxnSpPr>
          <p:nvPr/>
        </p:nvCxnSpPr>
        <p:spPr>
          <a:xfrm flipH="1">
            <a:off x="7645965" y="9063316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3F7C11A-C6CB-A940-B22D-4DDDA1378195}"/>
              </a:ext>
            </a:extLst>
          </p:cNvPr>
          <p:cNvCxnSpPr>
            <a:cxnSpLocks/>
            <a:stCxn id="316" idx="7"/>
            <a:endCxn id="104" idx="4"/>
          </p:cNvCxnSpPr>
          <p:nvPr/>
        </p:nvCxnSpPr>
        <p:spPr>
          <a:xfrm flipV="1">
            <a:off x="4562012" y="7030954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A15842-FBAD-9848-B37C-35E41B281727}"/>
              </a:ext>
            </a:extLst>
          </p:cNvPr>
          <p:cNvCxnSpPr>
            <a:cxnSpLocks/>
            <a:stCxn id="310" idx="4"/>
            <a:endCxn id="306" idx="7"/>
          </p:cNvCxnSpPr>
          <p:nvPr/>
        </p:nvCxnSpPr>
        <p:spPr>
          <a:xfrm flipH="1">
            <a:off x="6185549" y="8830228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F78A430-E0B7-C746-B2C9-3117B6D26800}"/>
              </a:ext>
            </a:extLst>
          </p:cNvPr>
          <p:cNvCxnSpPr>
            <a:cxnSpLocks/>
            <a:stCxn id="314" idx="2"/>
            <a:endCxn id="299" idx="6"/>
          </p:cNvCxnSpPr>
          <p:nvPr/>
        </p:nvCxnSpPr>
        <p:spPr>
          <a:xfrm flipH="1" flipV="1">
            <a:off x="3781266" y="10847293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 315">
            <a:extLst>
              <a:ext uri="{FF2B5EF4-FFF2-40B4-BE49-F238E27FC236}">
                <a16:creationId xmlns:a16="http://schemas.microsoft.com/office/drawing/2014/main" id="{007677EC-739C-4347-92F5-47E44FAFF0AF}"/>
              </a:ext>
            </a:extLst>
          </p:cNvPr>
          <p:cNvSpPr/>
          <p:nvPr/>
        </p:nvSpPr>
        <p:spPr>
          <a:xfrm>
            <a:off x="4148812" y="7281964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2E485E5-C996-A64B-A872-F6A3B52A0505}"/>
              </a:ext>
            </a:extLst>
          </p:cNvPr>
          <p:cNvSpPr/>
          <p:nvPr/>
        </p:nvSpPr>
        <p:spPr>
          <a:xfrm>
            <a:off x="4570152" y="654686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2B37AEC-6D7A-8E4B-9FE2-3FC9E0AAD4D2}"/>
              </a:ext>
            </a:extLst>
          </p:cNvPr>
          <p:cNvSpPr/>
          <p:nvPr/>
        </p:nvSpPr>
        <p:spPr>
          <a:xfrm>
            <a:off x="6480554" y="757517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4D335D15-D5A6-D14C-B068-0F8E996830BB}"/>
              </a:ext>
            </a:extLst>
          </p:cNvPr>
          <p:cNvSpPr/>
          <p:nvPr/>
        </p:nvSpPr>
        <p:spPr>
          <a:xfrm>
            <a:off x="6095074" y="6893858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2DC480-9D3C-E04F-A309-91DC7598ABEE}"/>
              </a:ext>
            </a:extLst>
          </p:cNvPr>
          <p:cNvSpPr/>
          <p:nvPr/>
        </p:nvSpPr>
        <p:spPr>
          <a:xfrm>
            <a:off x="7914911" y="882126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7D9D8DF2-B9A5-DF46-A464-34077641AD9D}"/>
              </a:ext>
            </a:extLst>
          </p:cNvPr>
          <p:cNvSpPr/>
          <p:nvPr/>
        </p:nvSpPr>
        <p:spPr>
          <a:xfrm>
            <a:off x="7161871" y="895573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288CB48-8720-254A-89CA-71F41F216629}"/>
              </a:ext>
            </a:extLst>
          </p:cNvPr>
          <p:cNvSpPr/>
          <p:nvPr/>
        </p:nvSpPr>
        <p:spPr>
          <a:xfrm>
            <a:off x="7511496" y="81220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29667209-27A8-AC40-8E4E-6E5A7F4F45FE}"/>
              </a:ext>
            </a:extLst>
          </p:cNvPr>
          <p:cNvSpPr/>
          <p:nvPr/>
        </p:nvSpPr>
        <p:spPr>
          <a:xfrm>
            <a:off x="4911736" y="928743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6E2ABB1A-DCF9-8842-B77A-C90003703ADB}"/>
              </a:ext>
            </a:extLst>
          </p:cNvPr>
          <p:cNvSpPr/>
          <p:nvPr/>
        </p:nvSpPr>
        <p:spPr>
          <a:xfrm>
            <a:off x="4562111" y="10121154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B733AE12-6DE5-2B47-8970-EBCD0E8B050E}"/>
              </a:ext>
            </a:extLst>
          </p:cNvPr>
          <p:cNvSpPr/>
          <p:nvPr/>
        </p:nvSpPr>
        <p:spPr>
          <a:xfrm>
            <a:off x="2796070" y="8193743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818FBEC0-F3C9-E74C-94DF-C4F5D9A5952C}"/>
              </a:ext>
            </a:extLst>
          </p:cNvPr>
          <p:cNvSpPr/>
          <p:nvPr/>
        </p:nvSpPr>
        <p:spPr>
          <a:xfrm>
            <a:off x="2958353" y="9601199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3C747671-22A8-A34E-AEFD-843E8B74363F}"/>
              </a:ext>
            </a:extLst>
          </p:cNvPr>
          <p:cNvSpPr/>
          <p:nvPr/>
        </p:nvSpPr>
        <p:spPr>
          <a:xfrm>
            <a:off x="4633831" y="8059273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3981D9C5-5851-8044-894A-44D19F3ACD49}"/>
              </a:ext>
            </a:extLst>
          </p:cNvPr>
          <p:cNvSpPr/>
          <p:nvPr/>
        </p:nvSpPr>
        <p:spPr>
          <a:xfrm>
            <a:off x="3737360" y="951154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9958ABFA-9707-0449-A2A0-07FFBDCF12AD}"/>
              </a:ext>
            </a:extLst>
          </p:cNvPr>
          <p:cNvSpPr/>
          <p:nvPr/>
        </p:nvSpPr>
        <p:spPr>
          <a:xfrm>
            <a:off x="5315151" y="9986684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FC572985-6662-154D-996D-8ECE7138A851}"/>
              </a:ext>
            </a:extLst>
          </p:cNvPr>
          <p:cNvSpPr/>
          <p:nvPr/>
        </p:nvSpPr>
        <p:spPr>
          <a:xfrm>
            <a:off x="6014395" y="98522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65E902AB-C249-764D-AC87-198C82326AB6}"/>
              </a:ext>
            </a:extLst>
          </p:cNvPr>
          <p:cNvSpPr/>
          <p:nvPr/>
        </p:nvSpPr>
        <p:spPr>
          <a:xfrm>
            <a:off x="1985280" y="931432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04104398-4F98-2F47-A125-04277148953C}"/>
              </a:ext>
            </a:extLst>
          </p:cNvPr>
          <p:cNvSpPr/>
          <p:nvPr/>
        </p:nvSpPr>
        <p:spPr>
          <a:xfrm>
            <a:off x="4067669" y="1069489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CD144C40-BDBF-F943-8F1D-C7161DA08627}"/>
              </a:ext>
            </a:extLst>
          </p:cNvPr>
          <p:cNvSpPr/>
          <p:nvPr/>
        </p:nvSpPr>
        <p:spPr>
          <a:xfrm>
            <a:off x="5073104" y="7252448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9B41F4ED-7A6F-C843-92E9-8BE67B77E212}"/>
              </a:ext>
            </a:extLst>
          </p:cNvPr>
          <p:cNvSpPr/>
          <p:nvPr/>
        </p:nvSpPr>
        <p:spPr>
          <a:xfrm>
            <a:off x="5772349" y="920675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23E6BDB4-9106-F840-A0E5-9096F8A108F8}"/>
              </a:ext>
            </a:extLst>
          </p:cNvPr>
          <p:cNvSpPr/>
          <p:nvPr/>
        </p:nvSpPr>
        <p:spPr>
          <a:xfrm>
            <a:off x="3253268" y="7413814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DE88CEF-D8F2-C546-9CC8-B7F71333BB46}"/>
              </a:ext>
            </a:extLst>
          </p:cNvPr>
          <p:cNvSpPr/>
          <p:nvPr/>
        </p:nvSpPr>
        <p:spPr>
          <a:xfrm>
            <a:off x="5718561" y="1060524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46FF28D-F5B5-3D4A-9B3F-6481F2F5758B}"/>
              </a:ext>
            </a:extLst>
          </p:cNvPr>
          <p:cNvSpPr/>
          <p:nvPr/>
        </p:nvSpPr>
        <p:spPr>
          <a:xfrm>
            <a:off x="5799240" y="7646890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705AE782-695E-DE4A-B03C-3F92E15D431A}"/>
              </a:ext>
            </a:extLst>
          </p:cNvPr>
          <p:cNvSpPr/>
          <p:nvPr/>
        </p:nvSpPr>
        <p:spPr>
          <a:xfrm>
            <a:off x="3199480" y="8812305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29A8477-60EA-474F-A47A-AD318E754526}"/>
              </a:ext>
            </a:extLst>
          </p:cNvPr>
          <p:cNvSpPr/>
          <p:nvPr/>
        </p:nvSpPr>
        <p:spPr>
          <a:xfrm>
            <a:off x="2043030" y="8328213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6B46872A-60B2-4345-8BF3-8FD39DD09FAB}"/>
              </a:ext>
            </a:extLst>
          </p:cNvPr>
          <p:cNvSpPr/>
          <p:nvPr/>
        </p:nvSpPr>
        <p:spPr>
          <a:xfrm>
            <a:off x="5558113" y="8435784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E4D2C5AF-5694-B746-86F4-203FA5AB39E3}"/>
              </a:ext>
            </a:extLst>
          </p:cNvPr>
          <p:cNvSpPr/>
          <p:nvPr/>
        </p:nvSpPr>
        <p:spPr>
          <a:xfrm>
            <a:off x="6337120" y="834613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23CC54BC-CBAD-CE4F-8300-506731025113}"/>
              </a:ext>
            </a:extLst>
          </p:cNvPr>
          <p:cNvSpPr/>
          <p:nvPr/>
        </p:nvSpPr>
        <p:spPr>
          <a:xfrm>
            <a:off x="3297172" y="1060524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64FB6EE-F8C5-6F4E-BBB7-16A8B1821A6F}"/>
              </a:ext>
            </a:extLst>
          </p:cNvPr>
          <p:cNvCxnSpPr>
            <a:cxnSpLocks/>
            <a:stCxn id="313" idx="1"/>
            <a:endCxn id="306" idx="5"/>
          </p:cNvCxnSpPr>
          <p:nvPr/>
        </p:nvCxnSpPr>
        <p:spPr>
          <a:xfrm flipH="1" flipV="1">
            <a:off x="6185549" y="9619955"/>
            <a:ext cx="1047216" cy="213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5440F15A-C86C-5344-A4E8-13259B0344D6}"/>
              </a:ext>
            </a:extLst>
          </p:cNvPr>
          <p:cNvSpPr/>
          <p:nvPr/>
        </p:nvSpPr>
        <p:spPr>
          <a:xfrm>
            <a:off x="18389324" y="10488703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23219BE-8705-4049-8A52-9022A55AC186}"/>
              </a:ext>
            </a:extLst>
          </p:cNvPr>
          <p:cNvSpPr/>
          <p:nvPr/>
        </p:nvSpPr>
        <p:spPr>
          <a:xfrm>
            <a:off x="18989956" y="977152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CEC74F1-3B3B-7B41-BEE9-D21173B1F04B}"/>
              </a:ext>
            </a:extLst>
          </p:cNvPr>
          <p:cNvSpPr/>
          <p:nvPr/>
        </p:nvSpPr>
        <p:spPr>
          <a:xfrm>
            <a:off x="16339401" y="11331387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854DDE2-A243-6F4F-87DF-04E67CE96F83}"/>
              </a:ext>
            </a:extLst>
          </p:cNvPr>
          <p:cNvCxnSpPr>
            <a:cxnSpLocks/>
            <a:stCxn id="128" idx="5"/>
          </p:cNvCxnSpPr>
          <p:nvPr/>
        </p:nvCxnSpPr>
        <p:spPr>
          <a:xfrm>
            <a:off x="14633940" y="7916658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80AD927-E593-914A-9990-4C761F7BCCE3}"/>
              </a:ext>
            </a:extLst>
          </p:cNvPr>
          <p:cNvCxnSpPr>
            <a:cxnSpLocks/>
            <a:stCxn id="195" idx="6"/>
            <a:endCxn id="181" idx="2"/>
          </p:cNvCxnSpPr>
          <p:nvPr/>
        </p:nvCxnSpPr>
        <p:spPr>
          <a:xfrm flipV="1">
            <a:off x="14355209" y="8444753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DACD4F6-4AA0-8642-AB60-E6B273D2ABC1}"/>
              </a:ext>
            </a:extLst>
          </p:cNvPr>
          <p:cNvCxnSpPr>
            <a:cxnSpLocks/>
            <a:stCxn id="187" idx="7"/>
            <a:endCxn id="181" idx="4"/>
          </p:cNvCxnSpPr>
          <p:nvPr/>
        </p:nvCxnSpPr>
        <p:spPr>
          <a:xfrm flipV="1">
            <a:off x="14226565" y="8686800"/>
            <a:ext cx="639637" cy="7073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905E0AA-D585-E54C-9F53-F3503430B2F1}"/>
              </a:ext>
            </a:extLst>
          </p:cNvPr>
          <p:cNvCxnSpPr>
            <a:cxnSpLocks/>
            <a:stCxn id="182" idx="1"/>
            <a:endCxn id="181" idx="4"/>
          </p:cNvCxnSpPr>
          <p:nvPr/>
        </p:nvCxnSpPr>
        <p:spPr>
          <a:xfrm flipV="1">
            <a:off x="14857332" y="8686800"/>
            <a:ext cx="8870" cy="994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3B83BA6-B8FA-9F4D-A8AC-31B4459B69D5}"/>
              </a:ext>
            </a:extLst>
          </p:cNvPr>
          <p:cNvCxnSpPr>
            <a:cxnSpLocks/>
            <a:stCxn id="191" idx="3"/>
            <a:endCxn id="181" idx="7"/>
          </p:cNvCxnSpPr>
          <p:nvPr/>
        </p:nvCxnSpPr>
        <p:spPr>
          <a:xfrm flipH="1">
            <a:off x="15037355" y="7835977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0F44F99-DF74-8A4A-B896-68570C475974}"/>
              </a:ext>
            </a:extLst>
          </p:cNvPr>
          <p:cNvCxnSpPr>
            <a:cxnSpLocks/>
            <a:stCxn id="191" idx="2"/>
            <a:endCxn id="128" idx="6"/>
          </p:cNvCxnSpPr>
          <p:nvPr/>
        </p:nvCxnSpPr>
        <p:spPr>
          <a:xfrm flipH="1">
            <a:off x="14704834" y="7664824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5CA6E923-B0E6-7E4E-B2F6-EC1CE1BBBCCD}"/>
              </a:ext>
            </a:extLst>
          </p:cNvPr>
          <p:cNvSpPr/>
          <p:nvPr/>
        </p:nvSpPr>
        <p:spPr>
          <a:xfrm>
            <a:off x="14220740" y="750345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608514B-D4BD-5D4C-96E8-EC87F8BEC25D}"/>
              </a:ext>
            </a:extLst>
          </p:cNvPr>
          <p:cNvCxnSpPr>
            <a:cxnSpLocks/>
            <a:stCxn id="137" idx="2"/>
            <a:endCxn id="181" idx="6"/>
          </p:cNvCxnSpPr>
          <p:nvPr/>
        </p:nvCxnSpPr>
        <p:spPr>
          <a:xfrm flipH="1">
            <a:off x="15108249" y="8310283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B0A0476-CD58-A940-8ED2-8FD83E12EC55}"/>
              </a:ext>
            </a:extLst>
          </p:cNvPr>
          <p:cNvCxnSpPr>
            <a:cxnSpLocks/>
            <a:stCxn id="172" idx="2"/>
            <a:endCxn id="191" idx="6"/>
          </p:cNvCxnSpPr>
          <p:nvPr/>
        </p:nvCxnSpPr>
        <p:spPr>
          <a:xfrm flipH="1">
            <a:off x="15565447" y="7532974"/>
            <a:ext cx="411450" cy="1318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C57916B-9204-CB42-8A5C-DC183B61FF6F}"/>
              </a:ext>
            </a:extLst>
          </p:cNvPr>
          <p:cNvCxnSpPr>
            <a:cxnSpLocks/>
            <a:stCxn id="172" idx="4"/>
            <a:endCxn id="137" idx="7"/>
          </p:cNvCxnSpPr>
          <p:nvPr/>
        </p:nvCxnSpPr>
        <p:spPr>
          <a:xfrm flipH="1">
            <a:off x="15736599" y="7775021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532CBD5-A6D4-E746-B12A-B5068076B0A6}"/>
              </a:ext>
            </a:extLst>
          </p:cNvPr>
          <p:cNvCxnSpPr>
            <a:cxnSpLocks/>
            <a:stCxn id="172" idx="5"/>
            <a:endCxn id="183" idx="0"/>
          </p:cNvCxnSpPr>
          <p:nvPr/>
        </p:nvCxnSpPr>
        <p:spPr>
          <a:xfrm>
            <a:off x="16390097" y="7704127"/>
            <a:ext cx="313866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BE8582C-4EE7-1A4F-AAE3-18634D201D08}"/>
              </a:ext>
            </a:extLst>
          </p:cNvPr>
          <p:cNvCxnSpPr>
            <a:cxnSpLocks/>
            <a:stCxn id="136" idx="7"/>
            <a:endCxn id="183" idx="3"/>
          </p:cNvCxnSpPr>
          <p:nvPr/>
        </p:nvCxnSpPr>
        <p:spPr>
          <a:xfrm flipV="1">
            <a:off x="16122079" y="8481436"/>
            <a:ext cx="410731" cy="33900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13884E1-D63A-5E4A-B83E-DC36B79814D2}"/>
              </a:ext>
            </a:extLst>
          </p:cNvPr>
          <p:cNvCxnSpPr>
            <a:cxnSpLocks/>
            <a:stCxn id="136" idx="4"/>
            <a:endCxn id="184" idx="0"/>
          </p:cNvCxnSpPr>
          <p:nvPr/>
        </p:nvCxnSpPr>
        <p:spPr>
          <a:xfrm flipH="1">
            <a:off x="15807492" y="9233644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F01D37A-E3A8-DD40-A38B-57ABCA3DABB8}"/>
              </a:ext>
            </a:extLst>
          </p:cNvPr>
          <p:cNvCxnSpPr>
            <a:cxnSpLocks/>
            <a:stCxn id="179" idx="1"/>
            <a:endCxn id="137" idx="5"/>
          </p:cNvCxnSpPr>
          <p:nvPr/>
        </p:nvCxnSpPr>
        <p:spPr>
          <a:xfrm flipH="1" flipV="1">
            <a:off x="15736599" y="8481436"/>
            <a:ext cx="1074116" cy="8858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E84489A8-472B-DD44-8E60-F1AD078CCBA4}"/>
              </a:ext>
            </a:extLst>
          </p:cNvPr>
          <p:cNvSpPr/>
          <p:nvPr/>
        </p:nvSpPr>
        <p:spPr>
          <a:xfrm>
            <a:off x="15708879" y="874955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518925E-EAEE-2E4C-AD86-46FB136A5BBF}"/>
              </a:ext>
            </a:extLst>
          </p:cNvPr>
          <p:cNvSpPr/>
          <p:nvPr/>
        </p:nvSpPr>
        <p:spPr>
          <a:xfrm>
            <a:off x="15323399" y="806823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D232DE8-D9C5-F54B-80A3-41C236F31BFE}"/>
              </a:ext>
            </a:extLst>
          </p:cNvPr>
          <p:cNvCxnSpPr>
            <a:cxnSpLocks/>
            <a:stCxn id="182" idx="2"/>
            <a:endCxn id="187" idx="6"/>
          </p:cNvCxnSpPr>
          <p:nvPr/>
        </p:nvCxnSpPr>
        <p:spPr>
          <a:xfrm flipH="1" flipV="1">
            <a:off x="14297459" y="9565336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DA5A4CD-64EB-7041-9F46-EE599333F45A}"/>
              </a:ext>
            </a:extLst>
          </p:cNvPr>
          <p:cNvCxnSpPr>
            <a:cxnSpLocks/>
            <a:stCxn id="189" idx="3"/>
            <a:endCxn id="183" idx="0"/>
          </p:cNvCxnSpPr>
          <p:nvPr/>
        </p:nvCxnSpPr>
        <p:spPr>
          <a:xfrm flipH="1">
            <a:off x="16703963" y="7674611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81F3BDB-9745-4240-9BA3-463F9D2C5CDB}"/>
              </a:ext>
            </a:extLst>
          </p:cNvPr>
          <p:cNvCxnSpPr>
            <a:cxnSpLocks/>
            <a:stCxn id="189" idx="5"/>
            <a:endCxn id="196" idx="0"/>
          </p:cNvCxnSpPr>
          <p:nvPr/>
        </p:nvCxnSpPr>
        <p:spPr>
          <a:xfrm>
            <a:off x="17314389" y="7674611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DE79061-586E-084F-895F-2AC8AC9ADDEA}"/>
              </a:ext>
            </a:extLst>
          </p:cNvPr>
          <p:cNvCxnSpPr>
            <a:cxnSpLocks/>
            <a:stCxn id="183" idx="5"/>
            <a:endCxn id="196" idx="2"/>
          </p:cNvCxnSpPr>
          <p:nvPr/>
        </p:nvCxnSpPr>
        <p:spPr>
          <a:xfrm>
            <a:off x="16875116" y="8481436"/>
            <a:ext cx="511082" cy="2053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4758464-1ECE-7E41-B146-07DBDECF80D9}"/>
              </a:ext>
            </a:extLst>
          </p:cNvPr>
          <p:cNvCxnSpPr>
            <a:cxnSpLocks/>
            <a:stCxn id="179" idx="0"/>
            <a:endCxn id="196" idx="3"/>
          </p:cNvCxnSpPr>
          <p:nvPr/>
        </p:nvCxnSpPr>
        <p:spPr>
          <a:xfrm flipV="1">
            <a:off x="16981868" y="8857947"/>
            <a:ext cx="475224" cy="4384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71ACE1A-E7AF-984A-BC63-73C5164DD5D6}"/>
              </a:ext>
            </a:extLst>
          </p:cNvPr>
          <p:cNvCxnSpPr>
            <a:cxnSpLocks/>
            <a:stCxn id="183" idx="7"/>
            <a:endCxn id="193" idx="3"/>
          </p:cNvCxnSpPr>
          <p:nvPr/>
        </p:nvCxnSpPr>
        <p:spPr>
          <a:xfrm flipV="1">
            <a:off x="16875116" y="8069053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3B6EE43-27E2-AD45-9C64-2ED6366E7102}"/>
              </a:ext>
            </a:extLst>
          </p:cNvPr>
          <p:cNvCxnSpPr>
            <a:cxnSpLocks/>
            <a:stCxn id="189" idx="6"/>
            <a:endCxn id="175" idx="2"/>
          </p:cNvCxnSpPr>
          <p:nvPr/>
        </p:nvCxnSpPr>
        <p:spPr>
          <a:xfrm flipV="1">
            <a:off x="17385283" y="7144868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4442D5B-43C6-BC49-8C71-FFFBA3004CD2}"/>
              </a:ext>
            </a:extLst>
          </p:cNvPr>
          <p:cNvCxnSpPr>
            <a:cxnSpLocks/>
            <a:stCxn id="193" idx="0"/>
            <a:endCxn id="175" idx="3"/>
          </p:cNvCxnSpPr>
          <p:nvPr/>
        </p:nvCxnSpPr>
        <p:spPr>
          <a:xfrm flipV="1">
            <a:off x="17869372" y="7316021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16DB7CC-3712-8F4A-8456-6BFC7B1B5205}"/>
              </a:ext>
            </a:extLst>
          </p:cNvPr>
          <p:cNvCxnSpPr>
            <a:cxnSpLocks/>
            <a:stCxn id="179" idx="3"/>
            <a:endCxn id="184" idx="6"/>
          </p:cNvCxnSpPr>
          <p:nvPr/>
        </p:nvCxnSpPr>
        <p:spPr>
          <a:xfrm flipH="1">
            <a:off x="16049539" y="9709599"/>
            <a:ext cx="761176" cy="529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651F61E-18C1-FF41-986D-871AE8281F7A}"/>
              </a:ext>
            </a:extLst>
          </p:cNvPr>
          <p:cNvCxnSpPr>
            <a:cxnSpLocks/>
            <a:stCxn id="194" idx="4"/>
            <a:endCxn id="182" idx="7"/>
          </p:cNvCxnSpPr>
          <p:nvPr/>
        </p:nvCxnSpPr>
        <p:spPr>
          <a:xfrm flipH="1">
            <a:off x="15199638" y="9305362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DE5E7CF-0717-DA40-8D4D-5CBBDF768F26}"/>
              </a:ext>
            </a:extLst>
          </p:cNvPr>
          <p:cNvCxnSpPr>
            <a:cxnSpLocks/>
            <a:stCxn id="182" idx="4"/>
            <a:endCxn id="198" idx="0"/>
          </p:cNvCxnSpPr>
          <p:nvPr/>
        </p:nvCxnSpPr>
        <p:spPr>
          <a:xfrm>
            <a:off x="15028485" y="10094256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E6C1D639-195E-714B-8076-DFA842BAA13E}"/>
              </a:ext>
            </a:extLst>
          </p:cNvPr>
          <p:cNvCxnSpPr>
            <a:cxnSpLocks/>
            <a:stCxn id="184" idx="3"/>
            <a:endCxn id="198" idx="0"/>
          </p:cNvCxnSpPr>
          <p:nvPr/>
        </p:nvCxnSpPr>
        <p:spPr>
          <a:xfrm flipH="1">
            <a:off x="15367304" y="9933712"/>
            <a:ext cx="269035" cy="6804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2934F20-058F-A644-B6F0-06F5EDC01F79}"/>
              </a:ext>
            </a:extLst>
          </p:cNvPr>
          <p:cNvCxnSpPr>
            <a:cxnSpLocks/>
            <a:stCxn id="120" idx="1"/>
            <a:endCxn id="188" idx="5"/>
          </p:cNvCxnSpPr>
          <p:nvPr/>
        </p:nvCxnSpPr>
        <p:spPr>
          <a:xfrm flipH="1" flipV="1">
            <a:off x="16308954" y="11117056"/>
            <a:ext cx="101341" cy="2852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76E126A-15A1-8E4F-B5C5-020A9EA82054}"/>
              </a:ext>
            </a:extLst>
          </p:cNvPr>
          <p:cNvCxnSpPr>
            <a:cxnSpLocks/>
            <a:stCxn id="188" idx="1"/>
            <a:endCxn id="184" idx="4"/>
          </p:cNvCxnSpPr>
          <p:nvPr/>
        </p:nvCxnSpPr>
        <p:spPr>
          <a:xfrm flipH="1" flipV="1">
            <a:off x="15807492" y="10004606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438B766-EAEA-BB4A-B1BA-1B35C8B034EF}"/>
              </a:ext>
            </a:extLst>
          </p:cNvPr>
          <p:cNvCxnSpPr>
            <a:cxnSpLocks/>
            <a:stCxn id="180" idx="1"/>
            <a:endCxn id="184" idx="5"/>
          </p:cNvCxnSpPr>
          <p:nvPr/>
        </p:nvCxnSpPr>
        <p:spPr>
          <a:xfrm flipH="1" flipV="1">
            <a:off x="15978645" y="9933712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5B6DDF-87B3-1148-972A-E47923F45907}"/>
              </a:ext>
            </a:extLst>
          </p:cNvPr>
          <p:cNvCxnSpPr>
            <a:cxnSpLocks/>
            <a:stCxn id="185" idx="0"/>
            <a:endCxn id="179" idx="5"/>
          </p:cNvCxnSpPr>
          <p:nvPr/>
        </p:nvCxnSpPr>
        <p:spPr>
          <a:xfrm flipH="1" flipV="1">
            <a:off x="17153021" y="9709599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1A3F21D-F86B-4A4B-8DBB-0131FE00FA31}"/>
              </a:ext>
            </a:extLst>
          </p:cNvPr>
          <p:cNvCxnSpPr>
            <a:cxnSpLocks/>
            <a:stCxn id="197" idx="0"/>
            <a:endCxn id="174" idx="4"/>
          </p:cNvCxnSpPr>
          <p:nvPr/>
        </p:nvCxnSpPr>
        <p:spPr>
          <a:xfrm flipV="1">
            <a:off x="18407252" y="8068229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15A1F89-C6A1-CB4D-B918-D33E577700F2}"/>
              </a:ext>
            </a:extLst>
          </p:cNvPr>
          <p:cNvCxnSpPr>
            <a:cxnSpLocks/>
            <a:stCxn id="178" idx="1"/>
            <a:endCxn id="174" idx="6"/>
          </p:cNvCxnSpPr>
          <p:nvPr/>
        </p:nvCxnSpPr>
        <p:spPr>
          <a:xfrm flipH="1" flipV="1">
            <a:off x="18792733" y="7826182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4FBF9EA8-6D14-E24B-AC98-E9082098BE7E}"/>
              </a:ext>
            </a:extLst>
          </p:cNvPr>
          <p:cNvCxnSpPr>
            <a:cxnSpLocks/>
            <a:stCxn id="197" idx="5"/>
            <a:endCxn id="177" idx="1"/>
          </p:cNvCxnSpPr>
          <p:nvPr/>
        </p:nvCxnSpPr>
        <p:spPr>
          <a:xfrm>
            <a:off x="18578405" y="8768297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E8016D1-EC45-EA48-81AB-89F3A70B90C6}"/>
              </a:ext>
            </a:extLst>
          </p:cNvPr>
          <p:cNvCxnSpPr>
            <a:cxnSpLocks/>
            <a:stCxn id="177" idx="0"/>
            <a:endCxn id="174" idx="5"/>
          </p:cNvCxnSpPr>
          <p:nvPr/>
        </p:nvCxnSpPr>
        <p:spPr>
          <a:xfrm flipH="1" flipV="1">
            <a:off x="18721839" y="7997335"/>
            <a:ext cx="510164" cy="9673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5771E96-9AE0-0844-A095-5A0DE6AD073D}"/>
              </a:ext>
            </a:extLst>
          </p:cNvPr>
          <p:cNvCxnSpPr>
            <a:cxnSpLocks/>
            <a:stCxn id="177" idx="2"/>
            <a:endCxn id="190" idx="6"/>
          </p:cNvCxnSpPr>
          <p:nvPr/>
        </p:nvCxnSpPr>
        <p:spPr>
          <a:xfrm flipH="1">
            <a:off x="18084528" y="9206749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FB2BA89-52D6-3F48-A562-0FCF7EBCAA37}"/>
              </a:ext>
            </a:extLst>
          </p:cNvPr>
          <p:cNvCxnSpPr>
            <a:cxnSpLocks/>
            <a:stCxn id="186" idx="0"/>
            <a:endCxn id="190" idx="5"/>
          </p:cNvCxnSpPr>
          <p:nvPr/>
        </p:nvCxnSpPr>
        <p:spPr>
          <a:xfrm flipH="1" flipV="1">
            <a:off x="18013634" y="9628918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8770944-6E6E-654D-A9B5-D403F05968EA}"/>
              </a:ext>
            </a:extLst>
          </p:cNvPr>
          <p:cNvCxnSpPr>
            <a:cxnSpLocks/>
            <a:stCxn id="179" idx="6"/>
            <a:endCxn id="190" idx="2"/>
          </p:cNvCxnSpPr>
          <p:nvPr/>
        </p:nvCxnSpPr>
        <p:spPr>
          <a:xfrm flipV="1">
            <a:off x="17223915" y="9457765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B820F48-CA44-DF4A-B972-A8715C027128}"/>
              </a:ext>
            </a:extLst>
          </p:cNvPr>
          <p:cNvCxnSpPr>
            <a:cxnSpLocks/>
            <a:stCxn id="177" idx="4"/>
            <a:endCxn id="119" idx="0"/>
          </p:cNvCxnSpPr>
          <p:nvPr/>
        </p:nvCxnSpPr>
        <p:spPr>
          <a:xfrm>
            <a:off x="19232003" y="9448796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FFF3BA1-752C-1448-A3A9-05F7FB0B15CC}"/>
              </a:ext>
            </a:extLst>
          </p:cNvPr>
          <p:cNvCxnSpPr>
            <a:cxnSpLocks/>
            <a:stCxn id="196" idx="6"/>
            <a:endCxn id="197" idx="2"/>
          </p:cNvCxnSpPr>
          <p:nvPr/>
        </p:nvCxnSpPr>
        <p:spPr>
          <a:xfrm flipV="1">
            <a:off x="17870292" y="8597144"/>
            <a:ext cx="294913" cy="896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F4A39F7-E31C-6C4F-B1E5-44BAD455E434}"/>
              </a:ext>
            </a:extLst>
          </p:cNvPr>
          <p:cNvCxnSpPr>
            <a:cxnSpLocks/>
            <a:stCxn id="185" idx="5"/>
            <a:endCxn id="192" idx="1"/>
          </p:cNvCxnSpPr>
          <p:nvPr/>
        </p:nvCxnSpPr>
        <p:spPr>
          <a:xfrm>
            <a:off x="17556436" y="10408847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BFF6129-4C72-CA4D-8BF6-80B3D0A7FC70}"/>
              </a:ext>
            </a:extLst>
          </p:cNvPr>
          <p:cNvCxnSpPr>
            <a:cxnSpLocks/>
            <a:stCxn id="180" idx="5"/>
            <a:endCxn id="192" idx="2"/>
          </p:cNvCxnSpPr>
          <p:nvPr/>
        </p:nvCxnSpPr>
        <p:spPr>
          <a:xfrm>
            <a:off x="16803396" y="10543317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1090796-2947-DF44-A2A4-31EFAA7AFD45}"/>
              </a:ext>
            </a:extLst>
          </p:cNvPr>
          <p:cNvCxnSpPr>
            <a:cxnSpLocks/>
            <a:stCxn id="179" idx="4"/>
            <a:endCxn id="180" idx="7"/>
          </p:cNvCxnSpPr>
          <p:nvPr/>
        </p:nvCxnSpPr>
        <p:spPr>
          <a:xfrm flipH="1">
            <a:off x="16803396" y="9780493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4DD32E0-CBFE-2D44-BC9A-4139F1BF82E0}"/>
              </a:ext>
            </a:extLst>
          </p:cNvPr>
          <p:cNvCxnSpPr>
            <a:cxnSpLocks/>
            <a:stCxn id="183" idx="4"/>
            <a:endCxn id="179" idx="0"/>
          </p:cNvCxnSpPr>
          <p:nvPr/>
        </p:nvCxnSpPr>
        <p:spPr>
          <a:xfrm>
            <a:off x="16703963" y="8552330"/>
            <a:ext cx="277905" cy="7440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CD769B2-3C51-694D-B68D-2AE68DF8473D}"/>
              </a:ext>
            </a:extLst>
          </p:cNvPr>
          <p:cNvCxnSpPr>
            <a:cxnSpLocks/>
            <a:stCxn id="117" idx="1"/>
            <a:endCxn id="186" idx="5"/>
          </p:cNvCxnSpPr>
          <p:nvPr/>
        </p:nvCxnSpPr>
        <p:spPr>
          <a:xfrm flipH="1" flipV="1">
            <a:off x="18255680" y="10274377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5A09072-7448-1C4D-9A02-765FA654D13B}"/>
              </a:ext>
            </a:extLst>
          </p:cNvPr>
          <p:cNvCxnSpPr>
            <a:cxnSpLocks/>
            <a:stCxn id="176" idx="2"/>
            <a:endCxn id="177" idx="6"/>
          </p:cNvCxnSpPr>
          <p:nvPr/>
        </p:nvCxnSpPr>
        <p:spPr>
          <a:xfrm flipH="1">
            <a:off x="19474050" y="9072279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69D8404-70F6-114D-A4EF-B8CEF9B9F4BD}"/>
              </a:ext>
            </a:extLst>
          </p:cNvPr>
          <p:cNvCxnSpPr>
            <a:cxnSpLocks/>
            <a:stCxn id="172" idx="7"/>
            <a:endCxn id="173" idx="4"/>
          </p:cNvCxnSpPr>
          <p:nvPr/>
        </p:nvCxnSpPr>
        <p:spPr>
          <a:xfrm flipV="1">
            <a:off x="16390097" y="7039917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2D1E1FB-8D29-8049-924D-431026435847}"/>
              </a:ext>
            </a:extLst>
          </p:cNvPr>
          <p:cNvCxnSpPr>
            <a:cxnSpLocks/>
            <a:stCxn id="197" idx="4"/>
            <a:endCxn id="190" idx="7"/>
          </p:cNvCxnSpPr>
          <p:nvPr/>
        </p:nvCxnSpPr>
        <p:spPr>
          <a:xfrm flipH="1">
            <a:off x="18013634" y="8839191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67434D9-686E-1745-9B19-5AEB636C9169}"/>
              </a:ext>
            </a:extLst>
          </p:cNvPr>
          <p:cNvCxnSpPr>
            <a:cxnSpLocks/>
            <a:stCxn id="188" idx="2"/>
            <a:endCxn id="198" idx="6"/>
          </p:cNvCxnSpPr>
          <p:nvPr/>
        </p:nvCxnSpPr>
        <p:spPr>
          <a:xfrm flipH="1" flipV="1">
            <a:off x="15609351" y="10856256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>
            <a:extLst>
              <a:ext uri="{FF2B5EF4-FFF2-40B4-BE49-F238E27FC236}">
                <a16:creationId xmlns:a16="http://schemas.microsoft.com/office/drawing/2014/main" id="{EF70DCF8-73F6-E24E-9642-D77691635FFF}"/>
              </a:ext>
            </a:extLst>
          </p:cNvPr>
          <p:cNvSpPr/>
          <p:nvPr/>
        </p:nvSpPr>
        <p:spPr>
          <a:xfrm>
            <a:off x="15976897" y="7290927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0E04D708-9D74-2B4E-91F5-29867C7AC312}"/>
              </a:ext>
            </a:extLst>
          </p:cNvPr>
          <p:cNvSpPr/>
          <p:nvPr/>
        </p:nvSpPr>
        <p:spPr>
          <a:xfrm>
            <a:off x="16398237" y="6555823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593CFAD-1DBE-1640-9BBD-6F6056FDE2B4}"/>
              </a:ext>
            </a:extLst>
          </p:cNvPr>
          <p:cNvSpPr/>
          <p:nvPr/>
        </p:nvSpPr>
        <p:spPr>
          <a:xfrm>
            <a:off x="18308639" y="758413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7266493-1119-B44B-AC28-69B96ADCA9EB}"/>
              </a:ext>
            </a:extLst>
          </p:cNvPr>
          <p:cNvSpPr/>
          <p:nvPr/>
        </p:nvSpPr>
        <p:spPr>
          <a:xfrm>
            <a:off x="17923159" y="69028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E6B601D-374B-4B48-B55D-6254FC8CE5DA}"/>
              </a:ext>
            </a:extLst>
          </p:cNvPr>
          <p:cNvSpPr/>
          <p:nvPr/>
        </p:nvSpPr>
        <p:spPr>
          <a:xfrm>
            <a:off x="19742996" y="883023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8C00FFCB-78F3-B34D-B851-1AEAFFBD8F63}"/>
              </a:ext>
            </a:extLst>
          </p:cNvPr>
          <p:cNvSpPr/>
          <p:nvPr/>
        </p:nvSpPr>
        <p:spPr>
          <a:xfrm>
            <a:off x="18989956" y="896470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2EA2CE5-0C7E-F647-8B86-2843A77446BE}"/>
              </a:ext>
            </a:extLst>
          </p:cNvPr>
          <p:cNvSpPr/>
          <p:nvPr/>
        </p:nvSpPr>
        <p:spPr>
          <a:xfrm>
            <a:off x="19339581" y="81309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F57F82F3-0267-C14A-8EE7-F5E6038003C0}"/>
              </a:ext>
            </a:extLst>
          </p:cNvPr>
          <p:cNvSpPr/>
          <p:nvPr/>
        </p:nvSpPr>
        <p:spPr>
          <a:xfrm>
            <a:off x="16739821" y="929639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BB8C9997-6132-6A42-98DC-5BDFF6D0C677}"/>
              </a:ext>
            </a:extLst>
          </p:cNvPr>
          <p:cNvSpPr/>
          <p:nvPr/>
        </p:nvSpPr>
        <p:spPr>
          <a:xfrm>
            <a:off x="16390196" y="1013011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C712A87-1882-874B-B4AB-7EB180ABCC73}"/>
              </a:ext>
            </a:extLst>
          </p:cNvPr>
          <p:cNvSpPr/>
          <p:nvPr/>
        </p:nvSpPr>
        <p:spPr>
          <a:xfrm>
            <a:off x="14624155" y="820270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126E1045-8CD6-C947-AA03-EE014B762DB1}"/>
              </a:ext>
            </a:extLst>
          </p:cNvPr>
          <p:cNvSpPr/>
          <p:nvPr/>
        </p:nvSpPr>
        <p:spPr>
          <a:xfrm>
            <a:off x="14786438" y="9610162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26549B62-BF85-FB47-A940-5F9BB833E17F}"/>
              </a:ext>
            </a:extLst>
          </p:cNvPr>
          <p:cNvSpPr/>
          <p:nvPr/>
        </p:nvSpPr>
        <p:spPr>
          <a:xfrm>
            <a:off x="16461916" y="80682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74583C40-2EC4-8A41-AFCC-630264694556}"/>
              </a:ext>
            </a:extLst>
          </p:cNvPr>
          <p:cNvSpPr/>
          <p:nvPr/>
        </p:nvSpPr>
        <p:spPr>
          <a:xfrm>
            <a:off x="15565445" y="952051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9C92AE1-D4A0-5640-8463-6E77B10284A1}"/>
              </a:ext>
            </a:extLst>
          </p:cNvPr>
          <p:cNvSpPr/>
          <p:nvPr/>
        </p:nvSpPr>
        <p:spPr>
          <a:xfrm>
            <a:off x="17143236" y="999564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22ED54F-FA44-0843-BC05-0029777EADBC}"/>
              </a:ext>
            </a:extLst>
          </p:cNvPr>
          <p:cNvSpPr/>
          <p:nvPr/>
        </p:nvSpPr>
        <p:spPr>
          <a:xfrm>
            <a:off x="17842480" y="986117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D354DB2-36B2-2D49-BD3E-7A0194A3B576}"/>
              </a:ext>
            </a:extLst>
          </p:cNvPr>
          <p:cNvSpPr/>
          <p:nvPr/>
        </p:nvSpPr>
        <p:spPr>
          <a:xfrm>
            <a:off x="13813365" y="932328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B39C2CF3-428B-7242-83E9-3E768CD3E3F9}"/>
              </a:ext>
            </a:extLst>
          </p:cNvPr>
          <p:cNvSpPr/>
          <p:nvPr/>
        </p:nvSpPr>
        <p:spPr>
          <a:xfrm>
            <a:off x="15895754" y="1070385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CBE89AA-2A42-A642-B873-FC7F8946AEBB}"/>
              </a:ext>
            </a:extLst>
          </p:cNvPr>
          <p:cNvSpPr/>
          <p:nvPr/>
        </p:nvSpPr>
        <p:spPr>
          <a:xfrm>
            <a:off x="16901189" y="726141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925900E9-FF1F-034D-9A2D-CF087E356C02}"/>
              </a:ext>
            </a:extLst>
          </p:cNvPr>
          <p:cNvSpPr/>
          <p:nvPr/>
        </p:nvSpPr>
        <p:spPr>
          <a:xfrm>
            <a:off x="17600434" y="921571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4536841C-A9DF-F141-BAA4-6939DAE53969}"/>
              </a:ext>
            </a:extLst>
          </p:cNvPr>
          <p:cNvSpPr/>
          <p:nvPr/>
        </p:nvSpPr>
        <p:spPr>
          <a:xfrm>
            <a:off x="15081353" y="7422777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91C4930-3042-8C48-9586-26C6823269BA}"/>
              </a:ext>
            </a:extLst>
          </p:cNvPr>
          <p:cNvSpPr/>
          <p:nvPr/>
        </p:nvSpPr>
        <p:spPr>
          <a:xfrm>
            <a:off x="17546646" y="1061420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2A6404F-228B-D54B-9BCF-A020B5D79BE9}"/>
              </a:ext>
            </a:extLst>
          </p:cNvPr>
          <p:cNvSpPr/>
          <p:nvPr/>
        </p:nvSpPr>
        <p:spPr>
          <a:xfrm>
            <a:off x="17627325" y="765585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0C19252-2906-784C-AF96-46AB109C6A9B}"/>
              </a:ext>
            </a:extLst>
          </p:cNvPr>
          <p:cNvSpPr/>
          <p:nvPr/>
        </p:nvSpPr>
        <p:spPr>
          <a:xfrm>
            <a:off x="15027565" y="882126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BE8CD9B-D3F1-0F4A-B2BC-5A0713811844}"/>
              </a:ext>
            </a:extLst>
          </p:cNvPr>
          <p:cNvSpPr/>
          <p:nvPr/>
        </p:nvSpPr>
        <p:spPr>
          <a:xfrm>
            <a:off x="13871115" y="833717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872BC455-D3E7-BA4C-8F1D-9C2D7DE25297}"/>
              </a:ext>
            </a:extLst>
          </p:cNvPr>
          <p:cNvSpPr/>
          <p:nvPr/>
        </p:nvSpPr>
        <p:spPr>
          <a:xfrm>
            <a:off x="17386198" y="844474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FCB2F7B3-D533-1948-9E3C-99B3CDBAD4E3}"/>
              </a:ext>
            </a:extLst>
          </p:cNvPr>
          <p:cNvSpPr/>
          <p:nvPr/>
        </p:nvSpPr>
        <p:spPr>
          <a:xfrm>
            <a:off x="18165205" y="835509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FE97339-FCDE-DC4B-8595-656D9F596E71}"/>
              </a:ext>
            </a:extLst>
          </p:cNvPr>
          <p:cNvSpPr/>
          <p:nvPr/>
        </p:nvSpPr>
        <p:spPr>
          <a:xfrm>
            <a:off x="15125257" y="10614209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CA2921AF-E147-5344-815F-5EDFD1E0635E}"/>
              </a:ext>
            </a:extLst>
          </p:cNvPr>
          <p:cNvCxnSpPr>
            <a:cxnSpLocks/>
            <a:stCxn id="119" idx="1"/>
            <a:endCxn id="190" idx="5"/>
          </p:cNvCxnSpPr>
          <p:nvPr/>
        </p:nvCxnSpPr>
        <p:spPr>
          <a:xfrm flipH="1" flipV="1">
            <a:off x="18013634" y="9628918"/>
            <a:ext cx="1047216" cy="213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E620FE-A3EC-F444-9876-18DD1B894D12}"/>
                  </a:ext>
                </a:extLst>
              </p:cNvPr>
              <p:cNvSpPr txBox="1"/>
              <p:nvPr/>
            </p:nvSpPr>
            <p:spPr>
              <a:xfrm>
                <a:off x="3664722" y="4108963"/>
                <a:ext cx="65287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E620FE-A3EC-F444-9876-18DD1B894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722" y="4108963"/>
                <a:ext cx="652871" cy="1107996"/>
              </a:xfrm>
              <a:prstGeom prst="rect">
                <a:avLst/>
              </a:prstGeom>
              <a:blipFill>
                <a:blip r:embed="rId3"/>
                <a:stretch>
                  <a:fillRect l="-34615" t="-1149" r="-311538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2E1FE49-AD72-C948-B417-785C451957B6}"/>
                  </a:ext>
                </a:extLst>
              </p:cNvPr>
              <p:cNvSpPr txBox="1"/>
              <p:nvPr/>
            </p:nvSpPr>
            <p:spPr>
              <a:xfrm>
                <a:off x="15444330" y="4112101"/>
                <a:ext cx="65287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2E1FE49-AD72-C948-B417-785C45195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4330" y="4112101"/>
                <a:ext cx="652871" cy="1107996"/>
              </a:xfrm>
              <a:prstGeom prst="rect">
                <a:avLst/>
              </a:prstGeom>
              <a:blipFill>
                <a:blip r:embed="rId4"/>
                <a:stretch>
                  <a:fillRect l="-32692" r="-313462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3931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Influence Maximization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283D580C-F955-9045-BA10-7C1B62AD624B}"/>
              </a:ext>
            </a:extLst>
          </p:cNvPr>
          <p:cNvSpPr/>
          <p:nvPr/>
        </p:nvSpPr>
        <p:spPr>
          <a:xfrm>
            <a:off x="6561239" y="1047974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BD4F7B3-8FEE-8F48-B2CA-9AB073503CF9}"/>
              </a:ext>
            </a:extLst>
          </p:cNvPr>
          <p:cNvSpPr/>
          <p:nvPr/>
        </p:nvSpPr>
        <p:spPr>
          <a:xfrm>
            <a:off x="7161871" y="97625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CEB650D1-6F11-5A49-8F45-542274E2B9D1}"/>
              </a:ext>
            </a:extLst>
          </p:cNvPr>
          <p:cNvSpPr/>
          <p:nvPr/>
        </p:nvSpPr>
        <p:spPr>
          <a:xfrm>
            <a:off x="4511316" y="1132242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0A2F22D-F990-3F48-BB1B-0B79CA892AC0}"/>
              </a:ext>
            </a:extLst>
          </p:cNvPr>
          <p:cNvCxnSpPr>
            <a:cxnSpLocks/>
            <a:stCxn id="296" idx="5"/>
          </p:cNvCxnSpPr>
          <p:nvPr/>
        </p:nvCxnSpPr>
        <p:spPr>
          <a:xfrm>
            <a:off x="2805855" y="7907695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C4BADCE-7F07-2044-A230-BE450A51FDC7}"/>
              </a:ext>
            </a:extLst>
          </p:cNvPr>
          <p:cNvCxnSpPr>
            <a:cxnSpLocks/>
            <a:stCxn id="298" idx="6"/>
            <a:endCxn id="294" idx="2"/>
          </p:cNvCxnSpPr>
          <p:nvPr/>
        </p:nvCxnSpPr>
        <p:spPr>
          <a:xfrm flipV="1">
            <a:off x="2527124" y="8435790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7A2CDC2B-84E2-0F4C-B567-455E250FFEE5}"/>
              </a:ext>
            </a:extLst>
          </p:cNvPr>
          <p:cNvCxnSpPr>
            <a:cxnSpLocks/>
            <a:stCxn id="301" idx="7"/>
            <a:endCxn id="294" idx="4"/>
          </p:cNvCxnSpPr>
          <p:nvPr/>
        </p:nvCxnSpPr>
        <p:spPr>
          <a:xfrm flipV="1">
            <a:off x="2398480" y="8677837"/>
            <a:ext cx="639637" cy="7073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BFB4A3E3-D302-6148-B4B5-6958E9F7F71E}"/>
              </a:ext>
            </a:extLst>
          </p:cNvPr>
          <p:cNvCxnSpPr>
            <a:cxnSpLocks/>
            <a:stCxn id="289" idx="1"/>
            <a:endCxn id="294" idx="4"/>
          </p:cNvCxnSpPr>
          <p:nvPr/>
        </p:nvCxnSpPr>
        <p:spPr>
          <a:xfrm flipV="1">
            <a:off x="3029247" y="8677837"/>
            <a:ext cx="8870" cy="994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904F4F57-36AE-4841-A17F-44DFC8C68ED7}"/>
              </a:ext>
            </a:extLst>
          </p:cNvPr>
          <p:cNvCxnSpPr>
            <a:cxnSpLocks/>
            <a:stCxn id="297" idx="3"/>
            <a:endCxn id="294" idx="7"/>
          </p:cNvCxnSpPr>
          <p:nvPr/>
        </p:nvCxnSpPr>
        <p:spPr>
          <a:xfrm flipH="1">
            <a:off x="3209270" y="7827014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BCCC39C1-AB5C-A34A-87D5-81DD38F791D4}"/>
              </a:ext>
            </a:extLst>
          </p:cNvPr>
          <p:cNvCxnSpPr>
            <a:cxnSpLocks/>
            <a:stCxn id="297" idx="2"/>
            <a:endCxn id="296" idx="6"/>
          </p:cNvCxnSpPr>
          <p:nvPr/>
        </p:nvCxnSpPr>
        <p:spPr>
          <a:xfrm flipH="1">
            <a:off x="2876749" y="7655861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>
            <a:extLst>
              <a:ext uri="{FF2B5EF4-FFF2-40B4-BE49-F238E27FC236}">
                <a16:creationId xmlns:a16="http://schemas.microsoft.com/office/drawing/2014/main" id="{C95D535D-8BDF-2A4F-ABCD-114452360D4A}"/>
              </a:ext>
            </a:extLst>
          </p:cNvPr>
          <p:cNvSpPr/>
          <p:nvPr/>
        </p:nvSpPr>
        <p:spPr>
          <a:xfrm>
            <a:off x="2392655" y="7494495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CA534E97-8023-6B4B-94A3-7409BA13C544}"/>
              </a:ext>
            </a:extLst>
          </p:cNvPr>
          <p:cNvCxnSpPr>
            <a:cxnSpLocks/>
            <a:stCxn id="293" idx="2"/>
            <a:endCxn id="294" idx="6"/>
          </p:cNvCxnSpPr>
          <p:nvPr/>
        </p:nvCxnSpPr>
        <p:spPr>
          <a:xfrm flipH="1">
            <a:off x="3280164" y="8301320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FAB102-B5EF-4245-B791-F9546994633F}"/>
              </a:ext>
            </a:extLst>
          </p:cNvPr>
          <p:cNvCxnSpPr>
            <a:cxnSpLocks/>
            <a:stCxn id="316" idx="2"/>
            <a:endCxn id="297" idx="6"/>
          </p:cNvCxnSpPr>
          <p:nvPr/>
        </p:nvCxnSpPr>
        <p:spPr>
          <a:xfrm flipH="1">
            <a:off x="3737362" y="7524011"/>
            <a:ext cx="411450" cy="1318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74B5502D-7856-3E44-892C-6D5FECC417FC}"/>
              </a:ext>
            </a:extLst>
          </p:cNvPr>
          <p:cNvCxnSpPr>
            <a:cxnSpLocks/>
            <a:stCxn id="316" idx="4"/>
            <a:endCxn id="293" idx="7"/>
          </p:cNvCxnSpPr>
          <p:nvPr/>
        </p:nvCxnSpPr>
        <p:spPr>
          <a:xfrm flipH="1">
            <a:off x="3908514" y="7766058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C4DD988E-CB8A-EA47-8CA9-2BC5A281D968}"/>
              </a:ext>
            </a:extLst>
          </p:cNvPr>
          <p:cNvCxnSpPr>
            <a:cxnSpLocks/>
            <a:stCxn id="316" idx="5"/>
            <a:endCxn id="319" idx="0"/>
          </p:cNvCxnSpPr>
          <p:nvPr/>
        </p:nvCxnSpPr>
        <p:spPr>
          <a:xfrm>
            <a:off x="4562012" y="7695164"/>
            <a:ext cx="313866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C2E27BED-30E6-D449-BBE8-A43E49846432}"/>
              </a:ext>
            </a:extLst>
          </p:cNvPr>
          <p:cNvCxnSpPr>
            <a:cxnSpLocks/>
            <a:stCxn id="290" idx="7"/>
            <a:endCxn id="319" idx="3"/>
          </p:cNvCxnSpPr>
          <p:nvPr/>
        </p:nvCxnSpPr>
        <p:spPr>
          <a:xfrm flipV="1">
            <a:off x="4293994" y="8472473"/>
            <a:ext cx="410731" cy="33900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3DE443A0-C8EC-F540-9305-4F9AD0EC840C}"/>
              </a:ext>
            </a:extLst>
          </p:cNvPr>
          <p:cNvCxnSpPr>
            <a:cxnSpLocks/>
            <a:stCxn id="290" idx="4"/>
            <a:endCxn id="291" idx="0"/>
          </p:cNvCxnSpPr>
          <p:nvPr/>
        </p:nvCxnSpPr>
        <p:spPr>
          <a:xfrm flipH="1">
            <a:off x="3979407" y="9224681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F815AC74-FAA0-8B48-827E-4BC2D95A68CF}"/>
              </a:ext>
            </a:extLst>
          </p:cNvPr>
          <p:cNvCxnSpPr>
            <a:cxnSpLocks/>
            <a:stCxn id="305" idx="1"/>
            <a:endCxn id="293" idx="5"/>
          </p:cNvCxnSpPr>
          <p:nvPr/>
        </p:nvCxnSpPr>
        <p:spPr>
          <a:xfrm flipH="1" flipV="1">
            <a:off x="3908514" y="8472473"/>
            <a:ext cx="1074116" cy="8858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Oval 289">
            <a:extLst>
              <a:ext uri="{FF2B5EF4-FFF2-40B4-BE49-F238E27FC236}">
                <a16:creationId xmlns:a16="http://schemas.microsoft.com/office/drawing/2014/main" id="{708C46F2-1047-BC48-BD1E-3CF8B6F13DF8}"/>
              </a:ext>
            </a:extLst>
          </p:cNvPr>
          <p:cNvSpPr/>
          <p:nvPr/>
        </p:nvSpPr>
        <p:spPr>
          <a:xfrm>
            <a:off x="3880794" y="8740587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37D86089-7BC6-5840-84E4-08E69369232E}"/>
              </a:ext>
            </a:extLst>
          </p:cNvPr>
          <p:cNvSpPr/>
          <p:nvPr/>
        </p:nvSpPr>
        <p:spPr>
          <a:xfrm>
            <a:off x="3495314" y="8059273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8C4A16F-AB27-7743-B2F4-70D1248D3D1C}"/>
              </a:ext>
            </a:extLst>
          </p:cNvPr>
          <p:cNvCxnSpPr>
            <a:cxnSpLocks/>
            <a:stCxn id="289" idx="2"/>
            <a:endCxn id="301" idx="6"/>
          </p:cNvCxnSpPr>
          <p:nvPr/>
        </p:nvCxnSpPr>
        <p:spPr>
          <a:xfrm flipH="1" flipV="1">
            <a:off x="2469374" y="9556373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8DD082-4288-BE47-B88B-43A075B7F109}"/>
              </a:ext>
            </a:extLst>
          </p:cNvPr>
          <p:cNvCxnSpPr>
            <a:cxnSpLocks/>
            <a:stCxn id="295" idx="3"/>
            <a:endCxn id="319" idx="0"/>
          </p:cNvCxnSpPr>
          <p:nvPr/>
        </p:nvCxnSpPr>
        <p:spPr>
          <a:xfrm flipH="1">
            <a:off x="4875878" y="7665648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30FE87-9BB9-8A4E-91E3-8F9DD3F07081}"/>
              </a:ext>
            </a:extLst>
          </p:cNvPr>
          <p:cNvCxnSpPr>
            <a:cxnSpLocks/>
            <a:stCxn id="295" idx="5"/>
            <a:endCxn id="308" idx="0"/>
          </p:cNvCxnSpPr>
          <p:nvPr/>
        </p:nvCxnSpPr>
        <p:spPr>
          <a:xfrm>
            <a:off x="5486304" y="7665648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2DD43A5-BFD1-0F4A-BC27-155083289C37}"/>
              </a:ext>
            </a:extLst>
          </p:cNvPr>
          <p:cNvCxnSpPr>
            <a:cxnSpLocks/>
            <a:stCxn id="319" idx="5"/>
            <a:endCxn id="308" idx="2"/>
          </p:cNvCxnSpPr>
          <p:nvPr/>
        </p:nvCxnSpPr>
        <p:spPr>
          <a:xfrm>
            <a:off x="5047031" y="8472473"/>
            <a:ext cx="511082" cy="2053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759E7E7-CB03-F34C-9B59-F647951A1D61}"/>
              </a:ext>
            </a:extLst>
          </p:cNvPr>
          <p:cNvCxnSpPr>
            <a:cxnSpLocks/>
            <a:stCxn id="305" idx="0"/>
            <a:endCxn id="308" idx="3"/>
          </p:cNvCxnSpPr>
          <p:nvPr/>
        </p:nvCxnSpPr>
        <p:spPr>
          <a:xfrm flipV="1">
            <a:off x="5153783" y="8848984"/>
            <a:ext cx="475224" cy="4384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C9977C4-05B5-4F49-9988-AE9FB58B807E}"/>
              </a:ext>
            </a:extLst>
          </p:cNvPr>
          <p:cNvCxnSpPr>
            <a:cxnSpLocks/>
            <a:stCxn id="319" idx="7"/>
            <a:endCxn id="311" idx="3"/>
          </p:cNvCxnSpPr>
          <p:nvPr/>
        </p:nvCxnSpPr>
        <p:spPr>
          <a:xfrm flipV="1">
            <a:off x="5047031" y="8060090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614F8A-EB79-2744-8A85-2FED8F62F5D8}"/>
              </a:ext>
            </a:extLst>
          </p:cNvPr>
          <p:cNvCxnSpPr>
            <a:cxnSpLocks/>
            <a:stCxn id="295" idx="6"/>
            <a:endCxn id="312" idx="2"/>
          </p:cNvCxnSpPr>
          <p:nvPr/>
        </p:nvCxnSpPr>
        <p:spPr>
          <a:xfrm flipV="1">
            <a:off x="5557198" y="7135905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4740FE-B410-FF4B-A3AB-E85174E76087}"/>
              </a:ext>
            </a:extLst>
          </p:cNvPr>
          <p:cNvCxnSpPr>
            <a:cxnSpLocks/>
            <a:stCxn id="311" idx="0"/>
            <a:endCxn id="312" idx="3"/>
          </p:cNvCxnSpPr>
          <p:nvPr/>
        </p:nvCxnSpPr>
        <p:spPr>
          <a:xfrm flipV="1">
            <a:off x="6041287" y="7307058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158DB3F-D72F-2641-AE6B-D2196831A320}"/>
              </a:ext>
            </a:extLst>
          </p:cNvPr>
          <p:cNvCxnSpPr>
            <a:cxnSpLocks/>
            <a:stCxn id="305" idx="3"/>
            <a:endCxn id="291" idx="6"/>
          </p:cNvCxnSpPr>
          <p:nvPr/>
        </p:nvCxnSpPr>
        <p:spPr>
          <a:xfrm flipH="1">
            <a:off x="4221454" y="9700636"/>
            <a:ext cx="761176" cy="529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F9BD13-D796-944D-B1B3-15C4ABE263BE}"/>
              </a:ext>
            </a:extLst>
          </p:cNvPr>
          <p:cNvCxnSpPr>
            <a:cxnSpLocks/>
            <a:stCxn id="292" idx="4"/>
            <a:endCxn id="289" idx="7"/>
          </p:cNvCxnSpPr>
          <p:nvPr/>
        </p:nvCxnSpPr>
        <p:spPr>
          <a:xfrm flipH="1">
            <a:off x="3371553" y="9296399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9ED99A1-F7C3-264D-8E64-F480B71EDDF9}"/>
              </a:ext>
            </a:extLst>
          </p:cNvPr>
          <p:cNvCxnSpPr>
            <a:cxnSpLocks/>
            <a:stCxn id="289" idx="4"/>
            <a:endCxn id="299" idx="0"/>
          </p:cNvCxnSpPr>
          <p:nvPr/>
        </p:nvCxnSpPr>
        <p:spPr>
          <a:xfrm>
            <a:off x="3200400" y="10085293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7561D8D-2B6A-844C-ADB1-3DFFAFFFEB1E}"/>
              </a:ext>
            </a:extLst>
          </p:cNvPr>
          <p:cNvCxnSpPr>
            <a:cxnSpLocks/>
            <a:stCxn id="291" idx="3"/>
            <a:endCxn id="299" idx="0"/>
          </p:cNvCxnSpPr>
          <p:nvPr/>
        </p:nvCxnSpPr>
        <p:spPr>
          <a:xfrm flipH="1">
            <a:off x="3539219" y="9924749"/>
            <a:ext cx="269035" cy="6804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71B6147-1DF1-424B-8B2C-CBD499FF7073}"/>
              </a:ext>
            </a:extLst>
          </p:cNvPr>
          <p:cNvCxnSpPr>
            <a:cxnSpLocks/>
            <a:stCxn id="315" idx="1"/>
            <a:endCxn id="314" idx="5"/>
          </p:cNvCxnSpPr>
          <p:nvPr/>
        </p:nvCxnSpPr>
        <p:spPr>
          <a:xfrm flipH="1" flipV="1">
            <a:off x="4480869" y="11108093"/>
            <a:ext cx="101341" cy="2852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C6C582B-C70E-4F4C-8ADB-7829E9163BFE}"/>
              </a:ext>
            </a:extLst>
          </p:cNvPr>
          <p:cNvCxnSpPr>
            <a:cxnSpLocks/>
            <a:stCxn id="314" idx="1"/>
            <a:endCxn id="291" idx="4"/>
          </p:cNvCxnSpPr>
          <p:nvPr/>
        </p:nvCxnSpPr>
        <p:spPr>
          <a:xfrm flipH="1" flipV="1">
            <a:off x="3979407" y="9995643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861959C-4004-9A40-88DD-2AE1FE3D39E4}"/>
              </a:ext>
            </a:extLst>
          </p:cNvPr>
          <p:cNvCxnSpPr>
            <a:cxnSpLocks/>
            <a:stCxn id="307" idx="1"/>
            <a:endCxn id="291" idx="5"/>
          </p:cNvCxnSpPr>
          <p:nvPr/>
        </p:nvCxnSpPr>
        <p:spPr>
          <a:xfrm flipH="1" flipV="1">
            <a:off x="4150560" y="9924749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F8C9ABD-B9B2-5B4B-AD94-22D67C228A43}"/>
              </a:ext>
            </a:extLst>
          </p:cNvPr>
          <p:cNvCxnSpPr>
            <a:cxnSpLocks/>
            <a:stCxn id="304" idx="0"/>
            <a:endCxn id="305" idx="5"/>
          </p:cNvCxnSpPr>
          <p:nvPr/>
        </p:nvCxnSpPr>
        <p:spPr>
          <a:xfrm flipH="1" flipV="1">
            <a:off x="5324936" y="9700636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809801D-E92A-BE46-B134-4BB94805722E}"/>
              </a:ext>
            </a:extLst>
          </p:cNvPr>
          <p:cNvCxnSpPr>
            <a:cxnSpLocks/>
            <a:stCxn id="310" idx="0"/>
            <a:endCxn id="309" idx="4"/>
          </p:cNvCxnSpPr>
          <p:nvPr/>
        </p:nvCxnSpPr>
        <p:spPr>
          <a:xfrm flipV="1">
            <a:off x="6579167" y="8059266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E36428C-BC20-DA49-9976-505D76552DCE}"/>
              </a:ext>
            </a:extLst>
          </p:cNvPr>
          <p:cNvCxnSpPr>
            <a:cxnSpLocks/>
            <a:stCxn id="318" idx="1"/>
            <a:endCxn id="309" idx="6"/>
          </p:cNvCxnSpPr>
          <p:nvPr/>
        </p:nvCxnSpPr>
        <p:spPr>
          <a:xfrm flipH="1" flipV="1">
            <a:off x="6964648" y="7817219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C34DDA3-701E-A84E-BEF4-7E551D3693AD}"/>
              </a:ext>
            </a:extLst>
          </p:cNvPr>
          <p:cNvCxnSpPr>
            <a:cxnSpLocks/>
            <a:stCxn id="310" idx="5"/>
            <a:endCxn id="320" idx="1"/>
          </p:cNvCxnSpPr>
          <p:nvPr/>
        </p:nvCxnSpPr>
        <p:spPr>
          <a:xfrm>
            <a:off x="6750320" y="8759334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BF2DDE8-E07A-0145-9C87-9C547056E313}"/>
              </a:ext>
            </a:extLst>
          </p:cNvPr>
          <p:cNvCxnSpPr>
            <a:cxnSpLocks/>
            <a:stCxn id="320" idx="0"/>
            <a:endCxn id="309" idx="5"/>
          </p:cNvCxnSpPr>
          <p:nvPr/>
        </p:nvCxnSpPr>
        <p:spPr>
          <a:xfrm flipH="1" flipV="1">
            <a:off x="6893754" y="7988372"/>
            <a:ext cx="510164" cy="9673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F97BC52-5B6B-5C4F-957B-C70A89CCF2AE}"/>
              </a:ext>
            </a:extLst>
          </p:cNvPr>
          <p:cNvCxnSpPr>
            <a:cxnSpLocks/>
            <a:stCxn id="320" idx="2"/>
            <a:endCxn id="306" idx="6"/>
          </p:cNvCxnSpPr>
          <p:nvPr/>
        </p:nvCxnSpPr>
        <p:spPr>
          <a:xfrm flipH="1">
            <a:off x="6256443" y="9197786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B67A546-386B-3F4D-9F38-A268FE2D710C}"/>
              </a:ext>
            </a:extLst>
          </p:cNvPr>
          <p:cNvCxnSpPr>
            <a:cxnSpLocks/>
            <a:stCxn id="303" idx="0"/>
            <a:endCxn id="306" idx="5"/>
          </p:cNvCxnSpPr>
          <p:nvPr/>
        </p:nvCxnSpPr>
        <p:spPr>
          <a:xfrm flipH="1" flipV="1">
            <a:off x="6185549" y="9619955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1F93B54-48F6-5F45-9352-697D270F09CE}"/>
              </a:ext>
            </a:extLst>
          </p:cNvPr>
          <p:cNvCxnSpPr>
            <a:cxnSpLocks/>
            <a:stCxn id="305" idx="6"/>
            <a:endCxn id="306" idx="2"/>
          </p:cNvCxnSpPr>
          <p:nvPr/>
        </p:nvCxnSpPr>
        <p:spPr>
          <a:xfrm flipV="1">
            <a:off x="5395830" y="9448802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A368CF-9327-DC4B-A11A-D212BB57A3E2}"/>
              </a:ext>
            </a:extLst>
          </p:cNvPr>
          <p:cNvCxnSpPr>
            <a:cxnSpLocks/>
            <a:stCxn id="320" idx="4"/>
            <a:endCxn id="313" idx="0"/>
          </p:cNvCxnSpPr>
          <p:nvPr/>
        </p:nvCxnSpPr>
        <p:spPr>
          <a:xfrm>
            <a:off x="7403918" y="9439833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E3B93CD-C8AD-D54A-BC48-BAB6781DDFA9}"/>
              </a:ext>
            </a:extLst>
          </p:cNvPr>
          <p:cNvCxnSpPr>
            <a:cxnSpLocks/>
            <a:stCxn id="308" idx="6"/>
            <a:endCxn id="310" idx="2"/>
          </p:cNvCxnSpPr>
          <p:nvPr/>
        </p:nvCxnSpPr>
        <p:spPr>
          <a:xfrm flipV="1">
            <a:off x="6042207" y="8588181"/>
            <a:ext cx="294913" cy="896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120AC54-C529-8B47-A27B-CC267EFB0627}"/>
              </a:ext>
            </a:extLst>
          </p:cNvPr>
          <p:cNvCxnSpPr>
            <a:cxnSpLocks/>
            <a:stCxn id="304" idx="5"/>
            <a:endCxn id="302" idx="1"/>
          </p:cNvCxnSpPr>
          <p:nvPr/>
        </p:nvCxnSpPr>
        <p:spPr>
          <a:xfrm>
            <a:off x="5728351" y="10399884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AFB8FD-AA00-7F4A-BF0C-FD9669F95873}"/>
              </a:ext>
            </a:extLst>
          </p:cNvPr>
          <p:cNvCxnSpPr>
            <a:cxnSpLocks/>
            <a:stCxn id="307" idx="5"/>
            <a:endCxn id="302" idx="2"/>
          </p:cNvCxnSpPr>
          <p:nvPr/>
        </p:nvCxnSpPr>
        <p:spPr>
          <a:xfrm>
            <a:off x="4975311" y="10534354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FFE658-63BA-7D41-AFF0-B4962FD78DFB}"/>
              </a:ext>
            </a:extLst>
          </p:cNvPr>
          <p:cNvCxnSpPr>
            <a:cxnSpLocks/>
            <a:stCxn id="305" idx="4"/>
            <a:endCxn id="307" idx="7"/>
          </p:cNvCxnSpPr>
          <p:nvPr/>
        </p:nvCxnSpPr>
        <p:spPr>
          <a:xfrm flipH="1">
            <a:off x="4975311" y="9771530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8ADB045-412B-494E-932C-1B49ACF44847}"/>
              </a:ext>
            </a:extLst>
          </p:cNvPr>
          <p:cNvCxnSpPr>
            <a:cxnSpLocks/>
            <a:stCxn id="319" idx="4"/>
            <a:endCxn id="305" idx="0"/>
          </p:cNvCxnSpPr>
          <p:nvPr/>
        </p:nvCxnSpPr>
        <p:spPr>
          <a:xfrm>
            <a:off x="4875878" y="8543367"/>
            <a:ext cx="277905" cy="7440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100FFC5-FAF6-8D42-A583-84EEA924E3B1}"/>
              </a:ext>
            </a:extLst>
          </p:cNvPr>
          <p:cNvCxnSpPr>
            <a:cxnSpLocks/>
            <a:stCxn id="300" idx="1"/>
            <a:endCxn id="303" idx="5"/>
          </p:cNvCxnSpPr>
          <p:nvPr/>
        </p:nvCxnSpPr>
        <p:spPr>
          <a:xfrm flipH="1" flipV="1">
            <a:off x="6427595" y="10265414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DFE6B26-677B-2A4F-81CD-54418DC87F62}"/>
              </a:ext>
            </a:extLst>
          </p:cNvPr>
          <p:cNvCxnSpPr>
            <a:cxnSpLocks/>
            <a:stCxn id="317" idx="2"/>
            <a:endCxn id="320" idx="6"/>
          </p:cNvCxnSpPr>
          <p:nvPr/>
        </p:nvCxnSpPr>
        <p:spPr>
          <a:xfrm flipH="1">
            <a:off x="7645965" y="9063316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3F7C11A-C6CB-A940-B22D-4DDDA1378195}"/>
              </a:ext>
            </a:extLst>
          </p:cNvPr>
          <p:cNvCxnSpPr>
            <a:cxnSpLocks/>
            <a:stCxn id="316" idx="7"/>
            <a:endCxn id="104" idx="4"/>
          </p:cNvCxnSpPr>
          <p:nvPr/>
        </p:nvCxnSpPr>
        <p:spPr>
          <a:xfrm flipV="1">
            <a:off x="4562012" y="7030954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A15842-FBAD-9848-B37C-35E41B281727}"/>
              </a:ext>
            </a:extLst>
          </p:cNvPr>
          <p:cNvCxnSpPr>
            <a:cxnSpLocks/>
            <a:stCxn id="310" idx="4"/>
            <a:endCxn id="306" idx="7"/>
          </p:cNvCxnSpPr>
          <p:nvPr/>
        </p:nvCxnSpPr>
        <p:spPr>
          <a:xfrm flipH="1">
            <a:off x="6185549" y="8830228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F78A430-E0B7-C746-B2C9-3117B6D26800}"/>
              </a:ext>
            </a:extLst>
          </p:cNvPr>
          <p:cNvCxnSpPr>
            <a:cxnSpLocks/>
            <a:stCxn id="314" idx="2"/>
            <a:endCxn id="299" idx="6"/>
          </p:cNvCxnSpPr>
          <p:nvPr/>
        </p:nvCxnSpPr>
        <p:spPr>
          <a:xfrm flipH="1" flipV="1">
            <a:off x="3781266" y="10847293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 315">
            <a:extLst>
              <a:ext uri="{FF2B5EF4-FFF2-40B4-BE49-F238E27FC236}">
                <a16:creationId xmlns:a16="http://schemas.microsoft.com/office/drawing/2014/main" id="{007677EC-739C-4347-92F5-47E44FAFF0AF}"/>
              </a:ext>
            </a:extLst>
          </p:cNvPr>
          <p:cNvSpPr/>
          <p:nvPr/>
        </p:nvSpPr>
        <p:spPr>
          <a:xfrm>
            <a:off x="4148812" y="7281964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2E485E5-C996-A64B-A872-F6A3B52A0505}"/>
              </a:ext>
            </a:extLst>
          </p:cNvPr>
          <p:cNvSpPr/>
          <p:nvPr/>
        </p:nvSpPr>
        <p:spPr>
          <a:xfrm>
            <a:off x="4570152" y="654686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2B37AEC-6D7A-8E4B-9FE2-3FC9E0AAD4D2}"/>
              </a:ext>
            </a:extLst>
          </p:cNvPr>
          <p:cNvSpPr/>
          <p:nvPr/>
        </p:nvSpPr>
        <p:spPr>
          <a:xfrm>
            <a:off x="6480554" y="757517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4D335D15-D5A6-D14C-B068-0F8E996830BB}"/>
              </a:ext>
            </a:extLst>
          </p:cNvPr>
          <p:cNvSpPr/>
          <p:nvPr/>
        </p:nvSpPr>
        <p:spPr>
          <a:xfrm>
            <a:off x="6095074" y="6893858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2DC480-9D3C-E04F-A309-91DC7598ABEE}"/>
              </a:ext>
            </a:extLst>
          </p:cNvPr>
          <p:cNvSpPr/>
          <p:nvPr/>
        </p:nvSpPr>
        <p:spPr>
          <a:xfrm>
            <a:off x="7914911" y="882126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7D9D8DF2-B9A5-DF46-A464-34077641AD9D}"/>
              </a:ext>
            </a:extLst>
          </p:cNvPr>
          <p:cNvSpPr/>
          <p:nvPr/>
        </p:nvSpPr>
        <p:spPr>
          <a:xfrm>
            <a:off x="7161871" y="895573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288CB48-8720-254A-89CA-71F41F216629}"/>
              </a:ext>
            </a:extLst>
          </p:cNvPr>
          <p:cNvSpPr/>
          <p:nvPr/>
        </p:nvSpPr>
        <p:spPr>
          <a:xfrm>
            <a:off x="7511496" y="81220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29667209-27A8-AC40-8E4E-6E5A7F4F45FE}"/>
              </a:ext>
            </a:extLst>
          </p:cNvPr>
          <p:cNvSpPr/>
          <p:nvPr/>
        </p:nvSpPr>
        <p:spPr>
          <a:xfrm>
            <a:off x="4911736" y="928743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6E2ABB1A-DCF9-8842-B77A-C90003703ADB}"/>
              </a:ext>
            </a:extLst>
          </p:cNvPr>
          <p:cNvSpPr/>
          <p:nvPr/>
        </p:nvSpPr>
        <p:spPr>
          <a:xfrm>
            <a:off x="4562111" y="10121154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B733AE12-6DE5-2B47-8970-EBCD0E8B050E}"/>
              </a:ext>
            </a:extLst>
          </p:cNvPr>
          <p:cNvSpPr/>
          <p:nvPr/>
        </p:nvSpPr>
        <p:spPr>
          <a:xfrm>
            <a:off x="2796070" y="8193743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818FBEC0-F3C9-E74C-94DF-C4F5D9A5952C}"/>
              </a:ext>
            </a:extLst>
          </p:cNvPr>
          <p:cNvSpPr/>
          <p:nvPr/>
        </p:nvSpPr>
        <p:spPr>
          <a:xfrm>
            <a:off x="2958353" y="9601199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3C747671-22A8-A34E-AEFD-843E8B74363F}"/>
              </a:ext>
            </a:extLst>
          </p:cNvPr>
          <p:cNvSpPr/>
          <p:nvPr/>
        </p:nvSpPr>
        <p:spPr>
          <a:xfrm>
            <a:off x="4633831" y="8059273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3981D9C5-5851-8044-894A-44D19F3ACD49}"/>
              </a:ext>
            </a:extLst>
          </p:cNvPr>
          <p:cNvSpPr/>
          <p:nvPr/>
        </p:nvSpPr>
        <p:spPr>
          <a:xfrm>
            <a:off x="3737360" y="951154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9958ABFA-9707-0449-A2A0-07FFBDCF12AD}"/>
              </a:ext>
            </a:extLst>
          </p:cNvPr>
          <p:cNvSpPr/>
          <p:nvPr/>
        </p:nvSpPr>
        <p:spPr>
          <a:xfrm>
            <a:off x="5315151" y="9986684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FC572985-6662-154D-996D-8ECE7138A851}"/>
              </a:ext>
            </a:extLst>
          </p:cNvPr>
          <p:cNvSpPr/>
          <p:nvPr/>
        </p:nvSpPr>
        <p:spPr>
          <a:xfrm>
            <a:off x="6014395" y="98522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65E902AB-C249-764D-AC87-198C82326AB6}"/>
              </a:ext>
            </a:extLst>
          </p:cNvPr>
          <p:cNvSpPr/>
          <p:nvPr/>
        </p:nvSpPr>
        <p:spPr>
          <a:xfrm>
            <a:off x="1985280" y="931432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04104398-4F98-2F47-A125-04277148953C}"/>
              </a:ext>
            </a:extLst>
          </p:cNvPr>
          <p:cNvSpPr/>
          <p:nvPr/>
        </p:nvSpPr>
        <p:spPr>
          <a:xfrm>
            <a:off x="4067669" y="1069489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CD144C40-BDBF-F943-8F1D-C7161DA08627}"/>
              </a:ext>
            </a:extLst>
          </p:cNvPr>
          <p:cNvSpPr/>
          <p:nvPr/>
        </p:nvSpPr>
        <p:spPr>
          <a:xfrm>
            <a:off x="5073104" y="7252448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9B41F4ED-7A6F-C843-92E9-8BE67B77E212}"/>
              </a:ext>
            </a:extLst>
          </p:cNvPr>
          <p:cNvSpPr/>
          <p:nvPr/>
        </p:nvSpPr>
        <p:spPr>
          <a:xfrm>
            <a:off x="5772349" y="920675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23E6BDB4-9106-F840-A0E5-9096F8A108F8}"/>
              </a:ext>
            </a:extLst>
          </p:cNvPr>
          <p:cNvSpPr/>
          <p:nvPr/>
        </p:nvSpPr>
        <p:spPr>
          <a:xfrm>
            <a:off x="3253268" y="7413814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DE88CEF-D8F2-C546-9CC8-B7F71333BB46}"/>
              </a:ext>
            </a:extLst>
          </p:cNvPr>
          <p:cNvSpPr/>
          <p:nvPr/>
        </p:nvSpPr>
        <p:spPr>
          <a:xfrm>
            <a:off x="5718561" y="1060524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46FF28D-F5B5-3D4A-9B3F-6481F2F5758B}"/>
              </a:ext>
            </a:extLst>
          </p:cNvPr>
          <p:cNvSpPr/>
          <p:nvPr/>
        </p:nvSpPr>
        <p:spPr>
          <a:xfrm>
            <a:off x="5799240" y="7646890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705AE782-695E-DE4A-B03C-3F92E15D431A}"/>
              </a:ext>
            </a:extLst>
          </p:cNvPr>
          <p:cNvSpPr/>
          <p:nvPr/>
        </p:nvSpPr>
        <p:spPr>
          <a:xfrm>
            <a:off x="3199480" y="8812305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29A8477-60EA-474F-A47A-AD318E754526}"/>
              </a:ext>
            </a:extLst>
          </p:cNvPr>
          <p:cNvSpPr/>
          <p:nvPr/>
        </p:nvSpPr>
        <p:spPr>
          <a:xfrm>
            <a:off x="2043030" y="8328213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6B46872A-60B2-4345-8BF3-8FD39DD09FAB}"/>
              </a:ext>
            </a:extLst>
          </p:cNvPr>
          <p:cNvSpPr/>
          <p:nvPr/>
        </p:nvSpPr>
        <p:spPr>
          <a:xfrm>
            <a:off x="5558113" y="8435784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E4D2C5AF-5694-B746-86F4-203FA5AB39E3}"/>
              </a:ext>
            </a:extLst>
          </p:cNvPr>
          <p:cNvSpPr/>
          <p:nvPr/>
        </p:nvSpPr>
        <p:spPr>
          <a:xfrm>
            <a:off x="6337120" y="834613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23CC54BC-CBAD-CE4F-8300-506731025113}"/>
              </a:ext>
            </a:extLst>
          </p:cNvPr>
          <p:cNvSpPr/>
          <p:nvPr/>
        </p:nvSpPr>
        <p:spPr>
          <a:xfrm>
            <a:off x="3297172" y="1060524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64FB6EE-F8C5-6F4E-BBB7-16A8B1821A6F}"/>
              </a:ext>
            </a:extLst>
          </p:cNvPr>
          <p:cNvCxnSpPr>
            <a:cxnSpLocks/>
            <a:stCxn id="313" idx="1"/>
            <a:endCxn id="306" idx="5"/>
          </p:cNvCxnSpPr>
          <p:nvPr/>
        </p:nvCxnSpPr>
        <p:spPr>
          <a:xfrm flipH="1" flipV="1">
            <a:off x="6185549" y="9619955"/>
            <a:ext cx="1047216" cy="213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5440F15A-C86C-5344-A4E8-13259B0344D6}"/>
              </a:ext>
            </a:extLst>
          </p:cNvPr>
          <p:cNvSpPr/>
          <p:nvPr/>
        </p:nvSpPr>
        <p:spPr>
          <a:xfrm>
            <a:off x="18389324" y="10488703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23219BE-8705-4049-8A52-9022A55AC186}"/>
              </a:ext>
            </a:extLst>
          </p:cNvPr>
          <p:cNvSpPr/>
          <p:nvPr/>
        </p:nvSpPr>
        <p:spPr>
          <a:xfrm>
            <a:off x="18989956" y="977152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CEC74F1-3B3B-7B41-BEE9-D21173B1F04B}"/>
              </a:ext>
            </a:extLst>
          </p:cNvPr>
          <p:cNvSpPr/>
          <p:nvPr/>
        </p:nvSpPr>
        <p:spPr>
          <a:xfrm>
            <a:off x="16339401" y="11331387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854DDE2-A243-6F4F-87DF-04E67CE96F83}"/>
              </a:ext>
            </a:extLst>
          </p:cNvPr>
          <p:cNvCxnSpPr>
            <a:cxnSpLocks/>
            <a:stCxn id="128" idx="5"/>
          </p:cNvCxnSpPr>
          <p:nvPr/>
        </p:nvCxnSpPr>
        <p:spPr>
          <a:xfrm>
            <a:off x="14633940" y="7916658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80AD927-E593-914A-9990-4C761F7BCCE3}"/>
              </a:ext>
            </a:extLst>
          </p:cNvPr>
          <p:cNvCxnSpPr>
            <a:cxnSpLocks/>
            <a:stCxn id="195" idx="6"/>
            <a:endCxn id="181" idx="2"/>
          </p:cNvCxnSpPr>
          <p:nvPr/>
        </p:nvCxnSpPr>
        <p:spPr>
          <a:xfrm flipV="1">
            <a:off x="14355209" y="8444753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DACD4F6-4AA0-8642-AB60-E6B273D2ABC1}"/>
              </a:ext>
            </a:extLst>
          </p:cNvPr>
          <p:cNvCxnSpPr>
            <a:cxnSpLocks/>
            <a:stCxn id="187" idx="7"/>
            <a:endCxn id="181" idx="4"/>
          </p:cNvCxnSpPr>
          <p:nvPr/>
        </p:nvCxnSpPr>
        <p:spPr>
          <a:xfrm flipV="1">
            <a:off x="14226565" y="8686800"/>
            <a:ext cx="639637" cy="7073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905E0AA-D585-E54C-9F53-F3503430B2F1}"/>
              </a:ext>
            </a:extLst>
          </p:cNvPr>
          <p:cNvCxnSpPr>
            <a:cxnSpLocks/>
            <a:stCxn id="182" idx="1"/>
            <a:endCxn id="181" idx="4"/>
          </p:cNvCxnSpPr>
          <p:nvPr/>
        </p:nvCxnSpPr>
        <p:spPr>
          <a:xfrm flipV="1">
            <a:off x="14857332" y="8686800"/>
            <a:ext cx="8870" cy="994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3B83BA6-B8FA-9F4D-A8AC-31B4459B69D5}"/>
              </a:ext>
            </a:extLst>
          </p:cNvPr>
          <p:cNvCxnSpPr>
            <a:cxnSpLocks/>
            <a:stCxn id="191" idx="3"/>
            <a:endCxn id="181" idx="7"/>
          </p:cNvCxnSpPr>
          <p:nvPr/>
        </p:nvCxnSpPr>
        <p:spPr>
          <a:xfrm flipH="1">
            <a:off x="15037355" y="7835977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0F44F99-DF74-8A4A-B896-68570C475974}"/>
              </a:ext>
            </a:extLst>
          </p:cNvPr>
          <p:cNvCxnSpPr>
            <a:cxnSpLocks/>
            <a:stCxn id="191" idx="2"/>
            <a:endCxn id="128" idx="6"/>
          </p:cNvCxnSpPr>
          <p:nvPr/>
        </p:nvCxnSpPr>
        <p:spPr>
          <a:xfrm flipH="1">
            <a:off x="14704834" y="7664824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5CA6E923-B0E6-7E4E-B2F6-EC1CE1BBBCCD}"/>
              </a:ext>
            </a:extLst>
          </p:cNvPr>
          <p:cNvSpPr/>
          <p:nvPr/>
        </p:nvSpPr>
        <p:spPr>
          <a:xfrm>
            <a:off x="14220740" y="750345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608514B-D4BD-5D4C-96E8-EC87F8BEC25D}"/>
              </a:ext>
            </a:extLst>
          </p:cNvPr>
          <p:cNvCxnSpPr>
            <a:cxnSpLocks/>
            <a:stCxn id="137" idx="2"/>
            <a:endCxn id="181" idx="6"/>
          </p:cNvCxnSpPr>
          <p:nvPr/>
        </p:nvCxnSpPr>
        <p:spPr>
          <a:xfrm flipH="1">
            <a:off x="15108249" y="8310283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B0A0476-CD58-A940-8ED2-8FD83E12EC55}"/>
              </a:ext>
            </a:extLst>
          </p:cNvPr>
          <p:cNvCxnSpPr>
            <a:cxnSpLocks/>
            <a:stCxn id="172" idx="2"/>
            <a:endCxn id="191" idx="6"/>
          </p:cNvCxnSpPr>
          <p:nvPr/>
        </p:nvCxnSpPr>
        <p:spPr>
          <a:xfrm flipH="1">
            <a:off x="15565447" y="7532974"/>
            <a:ext cx="411450" cy="1318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C57916B-9204-CB42-8A5C-DC183B61FF6F}"/>
              </a:ext>
            </a:extLst>
          </p:cNvPr>
          <p:cNvCxnSpPr>
            <a:cxnSpLocks/>
            <a:stCxn id="172" idx="4"/>
            <a:endCxn id="137" idx="7"/>
          </p:cNvCxnSpPr>
          <p:nvPr/>
        </p:nvCxnSpPr>
        <p:spPr>
          <a:xfrm flipH="1">
            <a:off x="15736599" y="7775021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532CBD5-A6D4-E746-B12A-B5068076B0A6}"/>
              </a:ext>
            </a:extLst>
          </p:cNvPr>
          <p:cNvCxnSpPr>
            <a:cxnSpLocks/>
            <a:stCxn id="172" idx="5"/>
            <a:endCxn id="183" idx="0"/>
          </p:cNvCxnSpPr>
          <p:nvPr/>
        </p:nvCxnSpPr>
        <p:spPr>
          <a:xfrm>
            <a:off x="16390097" y="7704127"/>
            <a:ext cx="313866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BE8582C-4EE7-1A4F-AAE3-18634D201D08}"/>
              </a:ext>
            </a:extLst>
          </p:cNvPr>
          <p:cNvCxnSpPr>
            <a:cxnSpLocks/>
            <a:stCxn id="136" idx="7"/>
            <a:endCxn id="183" idx="3"/>
          </p:cNvCxnSpPr>
          <p:nvPr/>
        </p:nvCxnSpPr>
        <p:spPr>
          <a:xfrm flipV="1">
            <a:off x="16122079" y="8481436"/>
            <a:ext cx="410731" cy="33900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13884E1-D63A-5E4A-B83E-DC36B79814D2}"/>
              </a:ext>
            </a:extLst>
          </p:cNvPr>
          <p:cNvCxnSpPr>
            <a:cxnSpLocks/>
            <a:stCxn id="136" idx="4"/>
            <a:endCxn id="184" idx="0"/>
          </p:cNvCxnSpPr>
          <p:nvPr/>
        </p:nvCxnSpPr>
        <p:spPr>
          <a:xfrm flipH="1">
            <a:off x="15807492" y="9233644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F01D37A-E3A8-DD40-A38B-57ABCA3DABB8}"/>
              </a:ext>
            </a:extLst>
          </p:cNvPr>
          <p:cNvCxnSpPr>
            <a:cxnSpLocks/>
            <a:stCxn id="179" idx="1"/>
            <a:endCxn id="137" idx="5"/>
          </p:cNvCxnSpPr>
          <p:nvPr/>
        </p:nvCxnSpPr>
        <p:spPr>
          <a:xfrm flipH="1" flipV="1">
            <a:off x="15736599" y="8481436"/>
            <a:ext cx="1074116" cy="8858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E84489A8-472B-DD44-8E60-F1AD078CCBA4}"/>
              </a:ext>
            </a:extLst>
          </p:cNvPr>
          <p:cNvSpPr/>
          <p:nvPr/>
        </p:nvSpPr>
        <p:spPr>
          <a:xfrm>
            <a:off x="15708879" y="874955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518925E-EAEE-2E4C-AD86-46FB136A5BBF}"/>
              </a:ext>
            </a:extLst>
          </p:cNvPr>
          <p:cNvSpPr/>
          <p:nvPr/>
        </p:nvSpPr>
        <p:spPr>
          <a:xfrm>
            <a:off x="15323399" y="806823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D232DE8-D9C5-F54B-80A3-41C236F31BFE}"/>
              </a:ext>
            </a:extLst>
          </p:cNvPr>
          <p:cNvCxnSpPr>
            <a:cxnSpLocks/>
            <a:stCxn id="182" idx="2"/>
            <a:endCxn id="187" idx="6"/>
          </p:cNvCxnSpPr>
          <p:nvPr/>
        </p:nvCxnSpPr>
        <p:spPr>
          <a:xfrm flipH="1" flipV="1">
            <a:off x="14297459" y="9565336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DA5A4CD-64EB-7041-9F46-EE599333F45A}"/>
              </a:ext>
            </a:extLst>
          </p:cNvPr>
          <p:cNvCxnSpPr>
            <a:cxnSpLocks/>
            <a:stCxn id="189" idx="3"/>
            <a:endCxn id="183" idx="0"/>
          </p:cNvCxnSpPr>
          <p:nvPr/>
        </p:nvCxnSpPr>
        <p:spPr>
          <a:xfrm flipH="1">
            <a:off x="16703963" y="7674611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81F3BDB-9745-4240-9BA3-463F9D2C5CDB}"/>
              </a:ext>
            </a:extLst>
          </p:cNvPr>
          <p:cNvCxnSpPr>
            <a:cxnSpLocks/>
            <a:stCxn id="189" idx="5"/>
            <a:endCxn id="196" idx="0"/>
          </p:cNvCxnSpPr>
          <p:nvPr/>
        </p:nvCxnSpPr>
        <p:spPr>
          <a:xfrm>
            <a:off x="17314389" y="7674611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DE79061-586E-084F-895F-2AC8AC9ADDEA}"/>
              </a:ext>
            </a:extLst>
          </p:cNvPr>
          <p:cNvCxnSpPr>
            <a:cxnSpLocks/>
            <a:stCxn id="183" idx="5"/>
            <a:endCxn id="196" idx="2"/>
          </p:cNvCxnSpPr>
          <p:nvPr/>
        </p:nvCxnSpPr>
        <p:spPr>
          <a:xfrm>
            <a:off x="16875116" y="8481436"/>
            <a:ext cx="511082" cy="2053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4758464-1ECE-7E41-B146-07DBDECF80D9}"/>
              </a:ext>
            </a:extLst>
          </p:cNvPr>
          <p:cNvCxnSpPr>
            <a:cxnSpLocks/>
            <a:stCxn id="179" idx="0"/>
            <a:endCxn id="196" idx="3"/>
          </p:cNvCxnSpPr>
          <p:nvPr/>
        </p:nvCxnSpPr>
        <p:spPr>
          <a:xfrm flipV="1">
            <a:off x="16981868" y="8857947"/>
            <a:ext cx="475224" cy="4384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71ACE1A-E7AF-984A-BC63-73C5164DD5D6}"/>
              </a:ext>
            </a:extLst>
          </p:cNvPr>
          <p:cNvCxnSpPr>
            <a:cxnSpLocks/>
            <a:stCxn id="183" idx="7"/>
            <a:endCxn id="193" idx="3"/>
          </p:cNvCxnSpPr>
          <p:nvPr/>
        </p:nvCxnSpPr>
        <p:spPr>
          <a:xfrm flipV="1">
            <a:off x="16875116" y="8069053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3B6EE43-27E2-AD45-9C64-2ED6366E7102}"/>
              </a:ext>
            </a:extLst>
          </p:cNvPr>
          <p:cNvCxnSpPr>
            <a:cxnSpLocks/>
            <a:stCxn id="189" idx="6"/>
            <a:endCxn id="175" idx="2"/>
          </p:cNvCxnSpPr>
          <p:nvPr/>
        </p:nvCxnSpPr>
        <p:spPr>
          <a:xfrm flipV="1">
            <a:off x="17385283" y="7144868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4442D5B-43C6-BC49-8C71-FFFBA3004CD2}"/>
              </a:ext>
            </a:extLst>
          </p:cNvPr>
          <p:cNvCxnSpPr>
            <a:cxnSpLocks/>
            <a:stCxn id="193" idx="0"/>
            <a:endCxn id="175" idx="3"/>
          </p:cNvCxnSpPr>
          <p:nvPr/>
        </p:nvCxnSpPr>
        <p:spPr>
          <a:xfrm flipV="1">
            <a:off x="17869372" y="7316021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16DB7CC-3712-8F4A-8456-6BFC7B1B5205}"/>
              </a:ext>
            </a:extLst>
          </p:cNvPr>
          <p:cNvCxnSpPr>
            <a:cxnSpLocks/>
            <a:stCxn id="179" idx="3"/>
            <a:endCxn id="184" idx="6"/>
          </p:cNvCxnSpPr>
          <p:nvPr/>
        </p:nvCxnSpPr>
        <p:spPr>
          <a:xfrm flipH="1">
            <a:off x="16049539" y="9709599"/>
            <a:ext cx="761176" cy="529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651F61E-18C1-FF41-986D-871AE8281F7A}"/>
              </a:ext>
            </a:extLst>
          </p:cNvPr>
          <p:cNvCxnSpPr>
            <a:cxnSpLocks/>
            <a:stCxn id="194" idx="4"/>
            <a:endCxn id="182" idx="7"/>
          </p:cNvCxnSpPr>
          <p:nvPr/>
        </p:nvCxnSpPr>
        <p:spPr>
          <a:xfrm flipH="1">
            <a:off x="15199638" y="9305362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DE5E7CF-0717-DA40-8D4D-5CBBDF768F26}"/>
              </a:ext>
            </a:extLst>
          </p:cNvPr>
          <p:cNvCxnSpPr>
            <a:cxnSpLocks/>
            <a:stCxn id="182" idx="4"/>
            <a:endCxn id="198" idx="0"/>
          </p:cNvCxnSpPr>
          <p:nvPr/>
        </p:nvCxnSpPr>
        <p:spPr>
          <a:xfrm>
            <a:off x="15028485" y="10094256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E6C1D639-195E-714B-8076-DFA842BAA13E}"/>
              </a:ext>
            </a:extLst>
          </p:cNvPr>
          <p:cNvCxnSpPr>
            <a:cxnSpLocks/>
            <a:stCxn id="184" idx="3"/>
            <a:endCxn id="198" idx="0"/>
          </p:cNvCxnSpPr>
          <p:nvPr/>
        </p:nvCxnSpPr>
        <p:spPr>
          <a:xfrm flipH="1">
            <a:off x="15367304" y="9933712"/>
            <a:ext cx="269035" cy="6804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2934F20-058F-A644-B6F0-06F5EDC01F79}"/>
              </a:ext>
            </a:extLst>
          </p:cNvPr>
          <p:cNvCxnSpPr>
            <a:cxnSpLocks/>
            <a:stCxn id="120" idx="1"/>
            <a:endCxn id="188" idx="5"/>
          </p:cNvCxnSpPr>
          <p:nvPr/>
        </p:nvCxnSpPr>
        <p:spPr>
          <a:xfrm flipH="1" flipV="1">
            <a:off x="16308954" y="11117056"/>
            <a:ext cx="101341" cy="2852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76E126A-15A1-8E4F-B5C5-020A9EA82054}"/>
              </a:ext>
            </a:extLst>
          </p:cNvPr>
          <p:cNvCxnSpPr>
            <a:cxnSpLocks/>
            <a:stCxn id="188" idx="1"/>
            <a:endCxn id="184" idx="4"/>
          </p:cNvCxnSpPr>
          <p:nvPr/>
        </p:nvCxnSpPr>
        <p:spPr>
          <a:xfrm flipH="1" flipV="1">
            <a:off x="15807492" y="10004606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438B766-EAEA-BB4A-B1BA-1B35C8B034EF}"/>
              </a:ext>
            </a:extLst>
          </p:cNvPr>
          <p:cNvCxnSpPr>
            <a:cxnSpLocks/>
            <a:stCxn id="180" idx="1"/>
            <a:endCxn id="184" idx="5"/>
          </p:cNvCxnSpPr>
          <p:nvPr/>
        </p:nvCxnSpPr>
        <p:spPr>
          <a:xfrm flipH="1" flipV="1">
            <a:off x="15978645" y="9933712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5B6DDF-87B3-1148-972A-E47923F45907}"/>
              </a:ext>
            </a:extLst>
          </p:cNvPr>
          <p:cNvCxnSpPr>
            <a:cxnSpLocks/>
            <a:stCxn id="185" idx="0"/>
            <a:endCxn id="179" idx="5"/>
          </p:cNvCxnSpPr>
          <p:nvPr/>
        </p:nvCxnSpPr>
        <p:spPr>
          <a:xfrm flipH="1" flipV="1">
            <a:off x="17153021" y="9709599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1A3F21D-F86B-4A4B-8DBB-0131FE00FA31}"/>
              </a:ext>
            </a:extLst>
          </p:cNvPr>
          <p:cNvCxnSpPr>
            <a:cxnSpLocks/>
            <a:stCxn id="197" idx="0"/>
            <a:endCxn id="174" idx="4"/>
          </p:cNvCxnSpPr>
          <p:nvPr/>
        </p:nvCxnSpPr>
        <p:spPr>
          <a:xfrm flipV="1">
            <a:off x="18407252" y="8068229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15A1F89-C6A1-CB4D-B918-D33E577700F2}"/>
              </a:ext>
            </a:extLst>
          </p:cNvPr>
          <p:cNvCxnSpPr>
            <a:cxnSpLocks/>
            <a:stCxn id="178" idx="1"/>
            <a:endCxn id="174" idx="6"/>
          </p:cNvCxnSpPr>
          <p:nvPr/>
        </p:nvCxnSpPr>
        <p:spPr>
          <a:xfrm flipH="1" flipV="1">
            <a:off x="18792733" y="7826182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4FBF9EA8-6D14-E24B-AC98-E9082098BE7E}"/>
              </a:ext>
            </a:extLst>
          </p:cNvPr>
          <p:cNvCxnSpPr>
            <a:cxnSpLocks/>
            <a:stCxn id="197" idx="5"/>
            <a:endCxn id="177" idx="1"/>
          </p:cNvCxnSpPr>
          <p:nvPr/>
        </p:nvCxnSpPr>
        <p:spPr>
          <a:xfrm>
            <a:off x="18578405" y="8768297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E8016D1-EC45-EA48-81AB-89F3A70B90C6}"/>
              </a:ext>
            </a:extLst>
          </p:cNvPr>
          <p:cNvCxnSpPr>
            <a:cxnSpLocks/>
            <a:stCxn id="177" idx="0"/>
            <a:endCxn id="174" idx="5"/>
          </p:cNvCxnSpPr>
          <p:nvPr/>
        </p:nvCxnSpPr>
        <p:spPr>
          <a:xfrm flipH="1" flipV="1">
            <a:off x="18721839" y="7997335"/>
            <a:ext cx="510164" cy="9673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5771E96-9AE0-0844-A095-5A0DE6AD073D}"/>
              </a:ext>
            </a:extLst>
          </p:cNvPr>
          <p:cNvCxnSpPr>
            <a:cxnSpLocks/>
            <a:stCxn id="177" idx="2"/>
            <a:endCxn id="190" idx="6"/>
          </p:cNvCxnSpPr>
          <p:nvPr/>
        </p:nvCxnSpPr>
        <p:spPr>
          <a:xfrm flipH="1">
            <a:off x="18084528" y="9206749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FB2BA89-52D6-3F48-A562-0FCF7EBCAA37}"/>
              </a:ext>
            </a:extLst>
          </p:cNvPr>
          <p:cNvCxnSpPr>
            <a:cxnSpLocks/>
            <a:stCxn id="186" idx="0"/>
            <a:endCxn id="190" idx="5"/>
          </p:cNvCxnSpPr>
          <p:nvPr/>
        </p:nvCxnSpPr>
        <p:spPr>
          <a:xfrm flipH="1" flipV="1">
            <a:off x="18013634" y="9628918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8770944-6E6E-654D-A9B5-D403F05968EA}"/>
              </a:ext>
            </a:extLst>
          </p:cNvPr>
          <p:cNvCxnSpPr>
            <a:cxnSpLocks/>
            <a:stCxn id="179" idx="6"/>
            <a:endCxn id="190" idx="2"/>
          </p:cNvCxnSpPr>
          <p:nvPr/>
        </p:nvCxnSpPr>
        <p:spPr>
          <a:xfrm flipV="1">
            <a:off x="17223915" y="9457765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B820F48-CA44-DF4A-B972-A8715C027128}"/>
              </a:ext>
            </a:extLst>
          </p:cNvPr>
          <p:cNvCxnSpPr>
            <a:cxnSpLocks/>
            <a:stCxn id="177" idx="4"/>
            <a:endCxn id="119" idx="0"/>
          </p:cNvCxnSpPr>
          <p:nvPr/>
        </p:nvCxnSpPr>
        <p:spPr>
          <a:xfrm>
            <a:off x="19232003" y="9448796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FFF3BA1-752C-1448-A3A9-05F7FB0B15CC}"/>
              </a:ext>
            </a:extLst>
          </p:cNvPr>
          <p:cNvCxnSpPr>
            <a:cxnSpLocks/>
            <a:stCxn id="196" idx="6"/>
            <a:endCxn id="197" idx="2"/>
          </p:cNvCxnSpPr>
          <p:nvPr/>
        </p:nvCxnSpPr>
        <p:spPr>
          <a:xfrm flipV="1">
            <a:off x="17870292" y="8597144"/>
            <a:ext cx="294913" cy="896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F4A39F7-E31C-6C4F-B1E5-44BAD455E434}"/>
              </a:ext>
            </a:extLst>
          </p:cNvPr>
          <p:cNvCxnSpPr>
            <a:cxnSpLocks/>
            <a:stCxn id="185" idx="5"/>
            <a:endCxn id="192" idx="1"/>
          </p:cNvCxnSpPr>
          <p:nvPr/>
        </p:nvCxnSpPr>
        <p:spPr>
          <a:xfrm>
            <a:off x="17556436" y="10408847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BFF6129-4C72-CA4D-8BF6-80B3D0A7FC70}"/>
              </a:ext>
            </a:extLst>
          </p:cNvPr>
          <p:cNvCxnSpPr>
            <a:cxnSpLocks/>
            <a:stCxn id="180" idx="5"/>
            <a:endCxn id="192" idx="2"/>
          </p:cNvCxnSpPr>
          <p:nvPr/>
        </p:nvCxnSpPr>
        <p:spPr>
          <a:xfrm>
            <a:off x="16803396" y="10543317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1090796-2947-DF44-A2A4-31EFAA7AFD45}"/>
              </a:ext>
            </a:extLst>
          </p:cNvPr>
          <p:cNvCxnSpPr>
            <a:cxnSpLocks/>
            <a:stCxn id="179" idx="4"/>
            <a:endCxn id="180" idx="7"/>
          </p:cNvCxnSpPr>
          <p:nvPr/>
        </p:nvCxnSpPr>
        <p:spPr>
          <a:xfrm flipH="1">
            <a:off x="16803396" y="9780493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4DD32E0-CBFE-2D44-BC9A-4139F1BF82E0}"/>
              </a:ext>
            </a:extLst>
          </p:cNvPr>
          <p:cNvCxnSpPr>
            <a:cxnSpLocks/>
            <a:stCxn id="183" idx="4"/>
            <a:endCxn id="179" idx="0"/>
          </p:cNvCxnSpPr>
          <p:nvPr/>
        </p:nvCxnSpPr>
        <p:spPr>
          <a:xfrm>
            <a:off x="16703963" y="8552330"/>
            <a:ext cx="277905" cy="7440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CD769B2-3C51-694D-B68D-2AE68DF8473D}"/>
              </a:ext>
            </a:extLst>
          </p:cNvPr>
          <p:cNvCxnSpPr>
            <a:cxnSpLocks/>
            <a:stCxn id="117" idx="1"/>
            <a:endCxn id="186" idx="5"/>
          </p:cNvCxnSpPr>
          <p:nvPr/>
        </p:nvCxnSpPr>
        <p:spPr>
          <a:xfrm flipH="1" flipV="1">
            <a:off x="18255680" y="10274377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5A09072-7448-1C4D-9A02-765FA654D13B}"/>
              </a:ext>
            </a:extLst>
          </p:cNvPr>
          <p:cNvCxnSpPr>
            <a:cxnSpLocks/>
            <a:stCxn id="176" idx="2"/>
            <a:endCxn id="177" idx="6"/>
          </p:cNvCxnSpPr>
          <p:nvPr/>
        </p:nvCxnSpPr>
        <p:spPr>
          <a:xfrm flipH="1">
            <a:off x="19474050" y="9072279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69D8404-70F6-114D-A4EF-B8CEF9B9F4BD}"/>
              </a:ext>
            </a:extLst>
          </p:cNvPr>
          <p:cNvCxnSpPr>
            <a:cxnSpLocks/>
            <a:stCxn id="172" idx="7"/>
            <a:endCxn id="173" idx="4"/>
          </p:cNvCxnSpPr>
          <p:nvPr/>
        </p:nvCxnSpPr>
        <p:spPr>
          <a:xfrm flipV="1">
            <a:off x="16390097" y="7039917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2D1E1FB-8D29-8049-924D-431026435847}"/>
              </a:ext>
            </a:extLst>
          </p:cNvPr>
          <p:cNvCxnSpPr>
            <a:cxnSpLocks/>
            <a:stCxn id="197" idx="4"/>
            <a:endCxn id="190" idx="7"/>
          </p:cNvCxnSpPr>
          <p:nvPr/>
        </p:nvCxnSpPr>
        <p:spPr>
          <a:xfrm flipH="1">
            <a:off x="18013634" y="8839191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67434D9-686E-1745-9B19-5AEB636C9169}"/>
              </a:ext>
            </a:extLst>
          </p:cNvPr>
          <p:cNvCxnSpPr>
            <a:cxnSpLocks/>
            <a:stCxn id="188" idx="2"/>
            <a:endCxn id="198" idx="6"/>
          </p:cNvCxnSpPr>
          <p:nvPr/>
        </p:nvCxnSpPr>
        <p:spPr>
          <a:xfrm flipH="1" flipV="1">
            <a:off x="15609351" y="10856256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>
            <a:extLst>
              <a:ext uri="{FF2B5EF4-FFF2-40B4-BE49-F238E27FC236}">
                <a16:creationId xmlns:a16="http://schemas.microsoft.com/office/drawing/2014/main" id="{EF70DCF8-73F6-E24E-9642-D77691635FFF}"/>
              </a:ext>
            </a:extLst>
          </p:cNvPr>
          <p:cNvSpPr/>
          <p:nvPr/>
        </p:nvSpPr>
        <p:spPr>
          <a:xfrm>
            <a:off x="15976897" y="7290927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0E04D708-9D74-2B4E-91F5-29867C7AC312}"/>
              </a:ext>
            </a:extLst>
          </p:cNvPr>
          <p:cNvSpPr/>
          <p:nvPr/>
        </p:nvSpPr>
        <p:spPr>
          <a:xfrm>
            <a:off x="16398237" y="6555823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593CFAD-1DBE-1640-9BBD-6F6056FDE2B4}"/>
              </a:ext>
            </a:extLst>
          </p:cNvPr>
          <p:cNvSpPr/>
          <p:nvPr/>
        </p:nvSpPr>
        <p:spPr>
          <a:xfrm>
            <a:off x="18308639" y="758413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7266493-1119-B44B-AC28-69B96ADCA9EB}"/>
              </a:ext>
            </a:extLst>
          </p:cNvPr>
          <p:cNvSpPr/>
          <p:nvPr/>
        </p:nvSpPr>
        <p:spPr>
          <a:xfrm>
            <a:off x="17923159" y="69028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E6B601D-374B-4B48-B55D-6254FC8CE5DA}"/>
              </a:ext>
            </a:extLst>
          </p:cNvPr>
          <p:cNvSpPr/>
          <p:nvPr/>
        </p:nvSpPr>
        <p:spPr>
          <a:xfrm>
            <a:off x="19742996" y="883023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8C00FFCB-78F3-B34D-B851-1AEAFFBD8F63}"/>
              </a:ext>
            </a:extLst>
          </p:cNvPr>
          <p:cNvSpPr/>
          <p:nvPr/>
        </p:nvSpPr>
        <p:spPr>
          <a:xfrm>
            <a:off x="18989956" y="896470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2EA2CE5-0C7E-F647-8B86-2843A77446BE}"/>
              </a:ext>
            </a:extLst>
          </p:cNvPr>
          <p:cNvSpPr/>
          <p:nvPr/>
        </p:nvSpPr>
        <p:spPr>
          <a:xfrm>
            <a:off x="19339581" y="81309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F57F82F3-0267-C14A-8EE7-F5E6038003C0}"/>
              </a:ext>
            </a:extLst>
          </p:cNvPr>
          <p:cNvSpPr/>
          <p:nvPr/>
        </p:nvSpPr>
        <p:spPr>
          <a:xfrm>
            <a:off x="16739821" y="929639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BB8C9997-6132-6A42-98DC-5BDFF6D0C677}"/>
              </a:ext>
            </a:extLst>
          </p:cNvPr>
          <p:cNvSpPr/>
          <p:nvPr/>
        </p:nvSpPr>
        <p:spPr>
          <a:xfrm>
            <a:off x="16390196" y="1013011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C712A87-1882-874B-B4AB-7EB180ABCC73}"/>
              </a:ext>
            </a:extLst>
          </p:cNvPr>
          <p:cNvSpPr/>
          <p:nvPr/>
        </p:nvSpPr>
        <p:spPr>
          <a:xfrm>
            <a:off x="14624155" y="820270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126E1045-8CD6-C947-AA03-EE014B762DB1}"/>
              </a:ext>
            </a:extLst>
          </p:cNvPr>
          <p:cNvSpPr/>
          <p:nvPr/>
        </p:nvSpPr>
        <p:spPr>
          <a:xfrm>
            <a:off x="14786438" y="9610162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26549B62-BF85-FB47-A940-5F9BB833E17F}"/>
              </a:ext>
            </a:extLst>
          </p:cNvPr>
          <p:cNvSpPr/>
          <p:nvPr/>
        </p:nvSpPr>
        <p:spPr>
          <a:xfrm>
            <a:off x="16461916" y="80682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74583C40-2EC4-8A41-AFCC-630264694556}"/>
              </a:ext>
            </a:extLst>
          </p:cNvPr>
          <p:cNvSpPr/>
          <p:nvPr/>
        </p:nvSpPr>
        <p:spPr>
          <a:xfrm>
            <a:off x="15565445" y="952051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9C92AE1-D4A0-5640-8463-6E77B10284A1}"/>
              </a:ext>
            </a:extLst>
          </p:cNvPr>
          <p:cNvSpPr/>
          <p:nvPr/>
        </p:nvSpPr>
        <p:spPr>
          <a:xfrm>
            <a:off x="17143236" y="999564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22ED54F-FA44-0843-BC05-0029777EADBC}"/>
              </a:ext>
            </a:extLst>
          </p:cNvPr>
          <p:cNvSpPr/>
          <p:nvPr/>
        </p:nvSpPr>
        <p:spPr>
          <a:xfrm>
            <a:off x="17842480" y="986117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D354DB2-36B2-2D49-BD3E-7A0194A3B576}"/>
              </a:ext>
            </a:extLst>
          </p:cNvPr>
          <p:cNvSpPr/>
          <p:nvPr/>
        </p:nvSpPr>
        <p:spPr>
          <a:xfrm>
            <a:off x="13813365" y="932328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B39C2CF3-428B-7242-83E9-3E768CD3E3F9}"/>
              </a:ext>
            </a:extLst>
          </p:cNvPr>
          <p:cNvSpPr/>
          <p:nvPr/>
        </p:nvSpPr>
        <p:spPr>
          <a:xfrm>
            <a:off x="15895754" y="1070385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CBE89AA-2A42-A642-B873-FC7F8946AEBB}"/>
              </a:ext>
            </a:extLst>
          </p:cNvPr>
          <p:cNvSpPr/>
          <p:nvPr/>
        </p:nvSpPr>
        <p:spPr>
          <a:xfrm>
            <a:off x="16901189" y="726141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925900E9-FF1F-034D-9A2D-CF087E356C02}"/>
              </a:ext>
            </a:extLst>
          </p:cNvPr>
          <p:cNvSpPr/>
          <p:nvPr/>
        </p:nvSpPr>
        <p:spPr>
          <a:xfrm>
            <a:off x="17600434" y="921571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4536841C-A9DF-F141-BAA4-6939DAE53969}"/>
              </a:ext>
            </a:extLst>
          </p:cNvPr>
          <p:cNvSpPr/>
          <p:nvPr/>
        </p:nvSpPr>
        <p:spPr>
          <a:xfrm>
            <a:off x="15081353" y="7422777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91C4930-3042-8C48-9586-26C6823269BA}"/>
              </a:ext>
            </a:extLst>
          </p:cNvPr>
          <p:cNvSpPr/>
          <p:nvPr/>
        </p:nvSpPr>
        <p:spPr>
          <a:xfrm>
            <a:off x="17546646" y="1061420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2A6404F-228B-D54B-9BCF-A020B5D79BE9}"/>
              </a:ext>
            </a:extLst>
          </p:cNvPr>
          <p:cNvSpPr/>
          <p:nvPr/>
        </p:nvSpPr>
        <p:spPr>
          <a:xfrm>
            <a:off x="17627325" y="765585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0C19252-2906-784C-AF96-46AB109C6A9B}"/>
              </a:ext>
            </a:extLst>
          </p:cNvPr>
          <p:cNvSpPr/>
          <p:nvPr/>
        </p:nvSpPr>
        <p:spPr>
          <a:xfrm>
            <a:off x="15027565" y="882126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BE8CD9B-D3F1-0F4A-B2BC-5A0713811844}"/>
              </a:ext>
            </a:extLst>
          </p:cNvPr>
          <p:cNvSpPr/>
          <p:nvPr/>
        </p:nvSpPr>
        <p:spPr>
          <a:xfrm>
            <a:off x="13871115" y="833717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872BC455-D3E7-BA4C-8F1D-9C2D7DE25297}"/>
              </a:ext>
            </a:extLst>
          </p:cNvPr>
          <p:cNvSpPr/>
          <p:nvPr/>
        </p:nvSpPr>
        <p:spPr>
          <a:xfrm>
            <a:off x="17386198" y="844474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FCB2F7B3-D533-1948-9E3C-99B3CDBAD4E3}"/>
              </a:ext>
            </a:extLst>
          </p:cNvPr>
          <p:cNvSpPr/>
          <p:nvPr/>
        </p:nvSpPr>
        <p:spPr>
          <a:xfrm>
            <a:off x="18165205" y="835509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FE97339-FCDE-DC4B-8595-656D9F596E71}"/>
              </a:ext>
            </a:extLst>
          </p:cNvPr>
          <p:cNvSpPr/>
          <p:nvPr/>
        </p:nvSpPr>
        <p:spPr>
          <a:xfrm>
            <a:off x="15125257" y="10614209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CA2921AF-E147-5344-815F-5EDFD1E0635E}"/>
              </a:ext>
            </a:extLst>
          </p:cNvPr>
          <p:cNvCxnSpPr>
            <a:cxnSpLocks/>
            <a:stCxn id="119" idx="1"/>
            <a:endCxn id="190" idx="5"/>
          </p:cNvCxnSpPr>
          <p:nvPr/>
        </p:nvCxnSpPr>
        <p:spPr>
          <a:xfrm flipH="1" flipV="1">
            <a:off x="18013634" y="9628918"/>
            <a:ext cx="1047216" cy="213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E620FE-A3EC-F444-9876-18DD1B894D12}"/>
                  </a:ext>
                </a:extLst>
              </p:cNvPr>
              <p:cNvSpPr txBox="1"/>
              <p:nvPr/>
            </p:nvSpPr>
            <p:spPr>
              <a:xfrm>
                <a:off x="3664722" y="4108963"/>
                <a:ext cx="65287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E620FE-A3EC-F444-9876-18DD1B894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722" y="4108963"/>
                <a:ext cx="652871" cy="1107996"/>
              </a:xfrm>
              <a:prstGeom prst="rect">
                <a:avLst/>
              </a:prstGeom>
              <a:blipFill>
                <a:blip r:embed="rId3"/>
                <a:stretch>
                  <a:fillRect l="-34615" t="-1149" r="-311538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2E1FE49-AD72-C948-B417-785C451957B6}"/>
                  </a:ext>
                </a:extLst>
              </p:cNvPr>
              <p:cNvSpPr txBox="1"/>
              <p:nvPr/>
            </p:nvSpPr>
            <p:spPr>
              <a:xfrm>
                <a:off x="15444330" y="4112101"/>
                <a:ext cx="65287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72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2E1FE49-AD72-C948-B417-785C45195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4330" y="4112101"/>
                <a:ext cx="652871" cy="1107996"/>
              </a:xfrm>
              <a:prstGeom prst="rect">
                <a:avLst/>
              </a:prstGeom>
              <a:blipFill>
                <a:blip r:embed="rId4"/>
                <a:stretch>
                  <a:fillRect l="-32692" r="-313462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TextBox 200">
            <a:extLst>
              <a:ext uri="{FF2B5EF4-FFF2-40B4-BE49-F238E27FC236}">
                <a16:creationId xmlns:a16="http://schemas.microsoft.com/office/drawing/2014/main" id="{78F7582B-D9B9-EE4E-AE89-FD3302C135B8}"/>
              </a:ext>
            </a:extLst>
          </p:cNvPr>
          <p:cNvSpPr txBox="1"/>
          <p:nvPr/>
        </p:nvSpPr>
        <p:spPr>
          <a:xfrm>
            <a:off x="9384189" y="3738282"/>
            <a:ext cx="2508801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507517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A Brief History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/>
              <p:nvPr/>
            </p:nvSpPr>
            <p:spPr>
              <a:xfrm>
                <a:off x="2479262" y="3295946"/>
                <a:ext cx="19405219" cy="2932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Computationally Challenging</a:t>
                </a:r>
              </a:p>
              <a:p>
                <a:pPr marL="914400" lvl="1" indent="-9144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40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Size of domain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sz="4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den>
                        </m:f>
                      </m:e>
                    </m:d>
                  </m:oMath>
                </a14:m>
                <a:endParaRPr lang="en-US" sz="4000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marL="914400" lvl="1" indent="-9144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4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𝛔</m:t>
                    </m:r>
                    <m:r>
                      <a:rPr lang="en-US" sz="4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40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estimated via expensive Monte Carlo</a:t>
                </a:r>
              </a:p>
            </p:txBody>
          </p:sp>
        </mc:Choice>
        <mc:Fallback xmlns="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262" y="3295946"/>
                <a:ext cx="19405219" cy="2932982"/>
              </a:xfrm>
              <a:prstGeom prst="rect">
                <a:avLst/>
              </a:prstGeom>
              <a:blipFill>
                <a:blip r:embed="rId3"/>
                <a:stretch>
                  <a:fillRect l="-1112" b="-8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455DA7D-9C03-D148-9906-594D1EF4082F}"/>
              </a:ext>
            </a:extLst>
          </p:cNvPr>
          <p:cNvCxnSpPr/>
          <p:nvPr/>
        </p:nvCxnSpPr>
        <p:spPr>
          <a:xfrm>
            <a:off x="978384" y="11248532"/>
            <a:ext cx="21896517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28">
            <a:extLst>
              <a:ext uri="{FF2B5EF4-FFF2-40B4-BE49-F238E27FC236}">
                <a16:creationId xmlns:a16="http://schemas.microsoft.com/office/drawing/2014/main" id="{DF0E0C59-6A16-B640-BC16-AAF7320BC656}"/>
              </a:ext>
            </a:extLst>
          </p:cNvPr>
          <p:cNvSpPr/>
          <p:nvPr/>
        </p:nvSpPr>
        <p:spPr>
          <a:xfrm>
            <a:off x="2230622" y="10892940"/>
            <a:ext cx="704205" cy="7706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Shape 610">
            <a:extLst>
              <a:ext uri="{FF2B5EF4-FFF2-40B4-BE49-F238E27FC236}">
                <a16:creationId xmlns:a16="http://schemas.microsoft.com/office/drawing/2014/main" id="{FFA6DD40-A0F3-C143-96AA-98A5843FECEB}"/>
              </a:ext>
            </a:extLst>
          </p:cNvPr>
          <p:cNvSpPr/>
          <p:nvPr/>
        </p:nvSpPr>
        <p:spPr>
          <a:xfrm>
            <a:off x="416506" y="11694609"/>
            <a:ext cx="4332436" cy="80018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3001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2003</a:t>
            </a:r>
          </a:p>
        </p:txBody>
      </p:sp>
      <p:sp>
        <p:nvSpPr>
          <p:cNvPr id="8" name="Textfeld 29">
            <a:extLst>
              <a:ext uri="{FF2B5EF4-FFF2-40B4-BE49-F238E27FC236}">
                <a16:creationId xmlns:a16="http://schemas.microsoft.com/office/drawing/2014/main" id="{AEB720EB-9528-4A46-987E-5564B2F64BD1}"/>
              </a:ext>
            </a:extLst>
          </p:cNvPr>
          <p:cNvSpPr txBox="1"/>
          <p:nvPr/>
        </p:nvSpPr>
        <p:spPr>
          <a:xfrm>
            <a:off x="3991689" y="6858000"/>
            <a:ext cx="582965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Kempe et al. (2003)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accent3"/>
                </a:solidFill>
                <a:latin typeface="Calibri Light" panose="020F0302020204030204" pitchFamily="34" charset="0"/>
              </a:rPr>
              <a:t>Greedy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BC65F5-466F-CC4E-8372-621D5880EC19}"/>
              </a:ext>
            </a:extLst>
          </p:cNvPr>
          <p:cNvCxnSpPr/>
          <p:nvPr/>
        </p:nvCxnSpPr>
        <p:spPr>
          <a:xfrm flipH="1">
            <a:off x="2582724" y="7303047"/>
            <a:ext cx="1408965" cy="358989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747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A Brief History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/>
              <p:nvPr/>
            </p:nvSpPr>
            <p:spPr>
              <a:xfrm>
                <a:off x="2479262" y="3295946"/>
                <a:ext cx="19405219" cy="2932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Computationally Challenging </a:t>
                </a:r>
              </a:p>
              <a:p>
                <a:pPr marL="914400" lvl="1" indent="-9144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4000" dirty="0">
                    <a:solidFill>
                      <a:srgbClr val="A5A5A5"/>
                    </a:solidFill>
                    <a:latin typeface="Calibri Light" panose="020F0302020204030204" pitchFamily="34" charset="0"/>
                  </a:rPr>
                  <a:t>Size of domain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0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4000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sz="400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den>
                        </m:f>
                      </m:e>
                    </m:d>
                  </m:oMath>
                </a14:m>
                <a:endParaRPr lang="en-US" sz="4000" dirty="0">
                  <a:solidFill>
                    <a:srgbClr val="A5A5A5"/>
                  </a:solidFill>
                  <a:latin typeface="Calibri Light" panose="020F0302020204030204" pitchFamily="34" charset="0"/>
                </a:endParaRPr>
              </a:p>
              <a:p>
                <a:pPr marL="914400" lvl="1" indent="-9144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4000">
                        <a:solidFill>
                          <a:srgbClr val="464646"/>
                        </a:solidFill>
                        <a:latin typeface="Cambria Math" panose="02040503050406030204" pitchFamily="18" charset="0"/>
                      </a:rPr>
                      <m:t>𝛔</m:t>
                    </m:r>
                    <m:r>
                      <a:rPr lang="en-US" sz="4000">
                        <a:solidFill>
                          <a:srgbClr val="464646"/>
                        </a:solidFill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4000" dirty="0">
                    <a:solidFill>
                      <a:srgbClr val="A5A5A5"/>
                    </a:solidFill>
                    <a:latin typeface="Calibri Light" panose="020F0302020204030204" pitchFamily="34" charset="0"/>
                  </a:rPr>
                  <a:t> estimated via expensive Monte Carlo</a:t>
                </a:r>
              </a:p>
            </p:txBody>
          </p:sp>
        </mc:Choice>
        <mc:Fallback xmlns="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262" y="3295946"/>
                <a:ext cx="19405219" cy="2932982"/>
              </a:xfrm>
              <a:prstGeom prst="rect">
                <a:avLst/>
              </a:prstGeom>
              <a:blipFill>
                <a:blip r:embed="rId3"/>
                <a:stretch>
                  <a:fillRect l="-1112" b="-8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455DA7D-9C03-D148-9906-594D1EF4082F}"/>
              </a:ext>
            </a:extLst>
          </p:cNvPr>
          <p:cNvCxnSpPr/>
          <p:nvPr/>
        </p:nvCxnSpPr>
        <p:spPr>
          <a:xfrm>
            <a:off x="978384" y="11248532"/>
            <a:ext cx="21896517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28">
            <a:extLst>
              <a:ext uri="{FF2B5EF4-FFF2-40B4-BE49-F238E27FC236}">
                <a16:creationId xmlns:a16="http://schemas.microsoft.com/office/drawing/2014/main" id="{DF0E0C59-6A16-B640-BC16-AAF7320BC656}"/>
              </a:ext>
            </a:extLst>
          </p:cNvPr>
          <p:cNvSpPr/>
          <p:nvPr/>
        </p:nvSpPr>
        <p:spPr>
          <a:xfrm>
            <a:off x="14934251" y="10863185"/>
            <a:ext cx="704205" cy="7706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Shape 610">
            <a:extLst>
              <a:ext uri="{FF2B5EF4-FFF2-40B4-BE49-F238E27FC236}">
                <a16:creationId xmlns:a16="http://schemas.microsoft.com/office/drawing/2014/main" id="{FFA6DD40-A0F3-C143-96AA-98A5843FECEB}"/>
              </a:ext>
            </a:extLst>
          </p:cNvPr>
          <p:cNvSpPr/>
          <p:nvPr/>
        </p:nvSpPr>
        <p:spPr>
          <a:xfrm>
            <a:off x="13120135" y="11659999"/>
            <a:ext cx="4332436" cy="80018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3001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2014</a:t>
            </a:r>
          </a:p>
        </p:txBody>
      </p:sp>
      <p:sp>
        <p:nvSpPr>
          <p:cNvPr id="8" name="Textfeld 29">
            <a:extLst>
              <a:ext uri="{FF2B5EF4-FFF2-40B4-BE49-F238E27FC236}">
                <a16:creationId xmlns:a16="http://schemas.microsoft.com/office/drawing/2014/main" id="{AEB720EB-9528-4A46-987E-5564B2F64BD1}"/>
              </a:ext>
            </a:extLst>
          </p:cNvPr>
          <p:cNvSpPr txBox="1"/>
          <p:nvPr/>
        </p:nvSpPr>
        <p:spPr>
          <a:xfrm>
            <a:off x="9347454" y="7184570"/>
            <a:ext cx="582965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Borgs et al. (2014)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accent3"/>
                </a:solidFill>
                <a:latin typeface="Calibri Light" panose="020F0302020204030204" pitchFamily="34" charset="0"/>
              </a:rPr>
              <a:t>Reverse Influence Sampling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BC65F5-466F-CC4E-8372-621D5880EC19}"/>
              </a:ext>
            </a:extLst>
          </p:cNvPr>
          <p:cNvCxnSpPr>
            <a:cxnSpLocks/>
          </p:cNvCxnSpPr>
          <p:nvPr/>
        </p:nvCxnSpPr>
        <p:spPr>
          <a:xfrm>
            <a:off x="12736285" y="8687605"/>
            <a:ext cx="2263003" cy="2111899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120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A Brief History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/>
              <p:nvPr/>
            </p:nvSpPr>
            <p:spPr>
              <a:xfrm>
                <a:off x="2479262" y="3295946"/>
                <a:ext cx="19405219" cy="2932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Computationally Challenging</a:t>
                </a:r>
              </a:p>
              <a:p>
                <a:pPr marL="914400" lvl="1" indent="-9144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40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Size of domain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den>
                        </m:f>
                      </m:e>
                    </m:d>
                  </m:oMath>
                </a14:m>
                <a:endParaRPr lang="en-US" sz="4000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marL="914400" lvl="1" indent="-9144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4000">
                        <a:latin typeface="Cambria Math" panose="02040503050406030204" pitchFamily="18" charset="0"/>
                      </a:rPr>
                      <m:t>𝛔</m:t>
                    </m:r>
                    <m:r>
                      <a:rPr lang="en-US" sz="400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40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estimated via expensive Monte Carlo</a:t>
                </a:r>
              </a:p>
            </p:txBody>
          </p:sp>
        </mc:Choice>
        <mc:Fallback xmlns="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262" y="3295946"/>
                <a:ext cx="19405219" cy="2932982"/>
              </a:xfrm>
              <a:prstGeom prst="rect">
                <a:avLst/>
              </a:prstGeom>
              <a:blipFill>
                <a:blip r:embed="rId3"/>
                <a:stretch>
                  <a:fillRect l="-1112" b="-8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455DA7D-9C03-D148-9906-594D1EF4082F}"/>
              </a:ext>
            </a:extLst>
          </p:cNvPr>
          <p:cNvCxnSpPr/>
          <p:nvPr/>
        </p:nvCxnSpPr>
        <p:spPr>
          <a:xfrm>
            <a:off x="978384" y="11248532"/>
            <a:ext cx="21896517" cy="0"/>
          </a:xfrm>
          <a:prstGeom prst="straightConnector1">
            <a:avLst/>
          </a:prstGeom>
          <a:ln w="117475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28">
            <a:extLst>
              <a:ext uri="{FF2B5EF4-FFF2-40B4-BE49-F238E27FC236}">
                <a16:creationId xmlns:a16="http://schemas.microsoft.com/office/drawing/2014/main" id="{DF0E0C59-6A16-B640-BC16-AAF7320BC656}"/>
              </a:ext>
            </a:extLst>
          </p:cNvPr>
          <p:cNvSpPr/>
          <p:nvPr/>
        </p:nvSpPr>
        <p:spPr>
          <a:xfrm>
            <a:off x="18069337" y="10863185"/>
            <a:ext cx="704205" cy="7706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Shape 610">
            <a:extLst>
              <a:ext uri="{FF2B5EF4-FFF2-40B4-BE49-F238E27FC236}">
                <a16:creationId xmlns:a16="http://schemas.microsoft.com/office/drawing/2014/main" id="{FFA6DD40-A0F3-C143-96AA-98A5843FECEB}"/>
              </a:ext>
            </a:extLst>
          </p:cNvPr>
          <p:cNvSpPr/>
          <p:nvPr/>
        </p:nvSpPr>
        <p:spPr>
          <a:xfrm>
            <a:off x="16255221" y="11697561"/>
            <a:ext cx="4332436" cy="800182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id-ID" sz="3001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2019</a:t>
            </a:r>
          </a:p>
        </p:txBody>
      </p:sp>
      <p:sp>
        <p:nvSpPr>
          <p:cNvPr id="8" name="Textfeld 29">
            <a:extLst>
              <a:ext uri="{FF2B5EF4-FFF2-40B4-BE49-F238E27FC236}">
                <a16:creationId xmlns:a16="http://schemas.microsoft.com/office/drawing/2014/main" id="{AEB720EB-9528-4A46-987E-5564B2F64BD1}"/>
              </a:ext>
            </a:extLst>
          </p:cNvPr>
          <p:cNvSpPr txBox="1"/>
          <p:nvPr/>
        </p:nvSpPr>
        <p:spPr>
          <a:xfrm>
            <a:off x="13756168" y="7204528"/>
            <a:ext cx="582965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 b="1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Us</a:t>
            </a:r>
            <a:r>
              <a:rPr lang="de-DE" sz="28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+ Li et al. (2019)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accent3"/>
                </a:solidFill>
                <a:latin typeface="Calibri Light" panose="020F0302020204030204" pitchFamily="34" charset="0"/>
              </a:rPr>
              <a:t>Exact Solutions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BC65F5-466F-CC4E-8372-621D5880EC19}"/>
              </a:ext>
            </a:extLst>
          </p:cNvPr>
          <p:cNvCxnSpPr>
            <a:cxnSpLocks/>
          </p:cNvCxnSpPr>
          <p:nvPr/>
        </p:nvCxnSpPr>
        <p:spPr>
          <a:xfrm>
            <a:off x="15806334" y="8658704"/>
            <a:ext cx="2263003" cy="2111899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672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721236" y="638150"/>
            <a:ext cx="22935177" cy="12407659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903119" y="6543322"/>
            <a:ext cx="14571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entury Gothic" panose="020B0502020202020204" pitchFamily="34" charset="0"/>
              </a:rPr>
              <a:t>Greedy Solution</a:t>
            </a:r>
          </a:p>
        </p:txBody>
      </p:sp>
      <p:sp>
        <p:nvSpPr>
          <p:cNvPr id="11" name="Rechteck 10"/>
          <p:cNvSpPr/>
          <p:nvPr/>
        </p:nvSpPr>
        <p:spPr>
          <a:xfrm>
            <a:off x="6702422" y="5650056"/>
            <a:ext cx="10972800" cy="2802194"/>
          </a:xfrm>
          <a:prstGeom prst="rect">
            <a:avLst/>
          </a:prstGeom>
          <a:noFill/>
          <a:ln w="1270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48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Agenda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32">
            <a:extLst>
              <a:ext uri="{FF2B5EF4-FFF2-40B4-BE49-F238E27FC236}">
                <a16:creationId xmlns:a16="http://schemas.microsoft.com/office/drawing/2014/main" id="{E2F6A248-2B04-E14F-BE78-4387253C1626}"/>
              </a:ext>
            </a:extLst>
          </p:cNvPr>
          <p:cNvSpPr txBox="1"/>
          <p:nvPr/>
        </p:nvSpPr>
        <p:spPr>
          <a:xfrm>
            <a:off x="2479262" y="3897937"/>
            <a:ext cx="19405219" cy="10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Introduction to Influence Maximization</a:t>
            </a:r>
          </a:p>
        </p:txBody>
      </p:sp>
    </p:spTree>
    <p:extLst>
      <p:ext uri="{BB962C8B-B14F-4D97-AF65-F5344CB8AC3E}">
        <p14:creationId xmlns:p14="http://schemas.microsoft.com/office/powerpoint/2010/main" val="2509676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1087327"/>
            <a:ext cx="13164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Greedy Approximation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/>
              <p:nvPr/>
            </p:nvSpPr>
            <p:spPr>
              <a:xfrm>
                <a:off x="789039" y="3398454"/>
                <a:ext cx="6898694" cy="830688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∅, 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sz="40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sz="4000" dirty="0">
                    <a:solidFill>
                      <a:schemeClr val="accent3"/>
                    </a:solidFill>
                  </a:rPr>
                  <a:t>i</a:t>
                </a:r>
                <a:r>
                  <a:rPr lang="en-US" sz="4000" b="0" dirty="0">
                    <a:solidFill>
                      <a:schemeClr val="accent3"/>
                    </a:solidFill>
                  </a:rPr>
                  <a:t>f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if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  <a:endParaRPr lang="en-US" sz="4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39" y="3398454"/>
                <a:ext cx="6898694" cy="8306889"/>
              </a:xfrm>
              <a:prstGeom prst="rect">
                <a:avLst/>
              </a:prstGeom>
              <a:blipFill>
                <a:blip r:embed="rId3"/>
                <a:stretch>
                  <a:fillRect l="-2936" b="-19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450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1087327"/>
            <a:ext cx="13164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Greedy Approximation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/>
              <p:nvPr/>
            </p:nvSpPr>
            <p:spPr>
              <a:xfrm>
                <a:off x="789039" y="3398454"/>
                <a:ext cx="6898694" cy="830688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∅, 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sz="40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sz="4000" dirty="0">
                    <a:solidFill>
                      <a:schemeClr val="accent3"/>
                    </a:solidFill>
                  </a:rPr>
                  <a:t>i</a:t>
                </a:r>
                <a:r>
                  <a:rPr lang="en-US" sz="4000" b="0" dirty="0">
                    <a:solidFill>
                      <a:schemeClr val="accent3"/>
                    </a:solidFill>
                  </a:rPr>
                  <a:t>f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if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  <a:endParaRPr lang="en-US" sz="4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39" y="3398454"/>
                <a:ext cx="6898694" cy="8306889"/>
              </a:xfrm>
              <a:prstGeom prst="rect">
                <a:avLst/>
              </a:prstGeom>
              <a:blipFill>
                <a:blip r:embed="rId3"/>
                <a:stretch>
                  <a:fillRect l="-2936" b="-19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32">
                <a:extLst>
                  <a:ext uri="{FF2B5EF4-FFF2-40B4-BE49-F238E27FC236}">
                    <a16:creationId xmlns:a16="http://schemas.microsoft.com/office/drawing/2014/main" id="{66DF4438-69C6-A94B-AB7C-26E5E413B58D}"/>
                  </a:ext>
                </a:extLst>
              </p:cNvPr>
              <p:cNvSpPr txBox="1"/>
              <p:nvPr/>
            </p:nvSpPr>
            <p:spPr>
              <a:xfrm>
                <a:off x="11100579" y="4157251"/>
                <a:ext cx="105255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𝒎𝒄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feld 32">
                <a:extLst>
                  <a:ext uri="{FF2B5EF4-FFF2-40B4-BE49-F238E27FC236}">
                    <a16:creationId xmlns:a16="http://schemas.microsoft.com/office/drawing/2014/main" id="{66DF4438-69C6-A94B-AB7C-26E5E413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579" y="4157251"/>
                <a:ext cx="10525538" cy="1754326"/>
              </a:xfrm>
              <a:prstGeom prst="rect">
                <a:avLst/>
              </a:prstGeom>
              <a:blipFill>
                <a:blip r:embed="rId6"/>
                <a:stretch>
                  <a:fillRect b="-8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53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1087327"/>
            <a:ext cx="13164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Greedy Approximation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/>
              <p:nvPr/>
            </p:nvSpPr>
            <p:spPr>
              <a:xfrm>
                <a:off x="789039" y="3398454"/>
                <a:ext cx="6898694" cy="830688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∅, 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sz="40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sz="4000" dirty="0">
                    <a:solidFill>
                      <a:schemeClr val="accent3"/>
                    </a:solidFill>
                  </a:rPr>
                  <a:t>i</a:t>
                </a:r>
                <a:r>
                  <a:rPr lang="en-US" sz="4000" b="0" dirty="0">
                    <a:solidFill>
                      <a:schemeClr val="accent3"/>
                    </a:solidFill>
                  </a:rPr>
                  <a:t>f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if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  <a:endParaRPr lang="en-US" sz="4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39" y="3398454"/>
                <a:ext cx="6898694" cy="8306889"/>
              </a:xfrm>
              <a:prstGeom prst="rect">
                <a:avLst/>
              </a:prstGeom>
              <a:blipFill>
                <a:blip r:embed="rId3"/>
                <a:stretch>
                  <a:fillRect l="-2936" b="-19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32">
                <a:extLst>
                  <a:ext uri="{FF2B5EF4-FFF2-40B4-BE49-F238E27FC236}">
                    <a16:creationId xmlns:a16="http://schemas.microsoft.com/office/drawing/2014/main" id="{61BA5AA8-BE2E-5241-943B-6804E9D7F662}"/>
                  </a:ext>
                </a:extLst>
              </p:cNvPr>
              <p:cNvSpPr txBox="1"/>
              <p:nvPr/>
            </p:nvSpPr>
            <p:spPr>
              <a:xfrm>
                <a:off x="11100579" y="6160544"/>
                <a:ext cx="10525538" cy="1579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7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72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72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sub-modular!</a:t>
                </a:r>
              </a:p>
            </p:txBody>
          </p:sp>
        </mc:Choice>
        <mc:Fallback xmlns="">
          <p:sp>
            <p:nvSpPr>
              <p:cNvPr id="5" name="Textfeld 32">
                <a:extLst>
                  <a:ext uri="{FF2B5EF4-FFF2-40B4-BE49-F238E27FC236}">
                    <a16:creationId xmlns:a16="http://schemas.microsoft.com/office/drawing/2014/main" id="{61BA5AA8-BE2E-5241-943B-6804E9D7F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579" y="6160544"/>
                <a:ext cx="10525538" cy="1579728"/>
              </a:xfrm>
              <a:prstGeom prst="rect">
                <a:avLst/>
              </a:prstGeom>
              <a:blipFill>
                <a:blip r:embed="rId4"/>
                <a:stretch>
                  <a:fillRect b="-3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32">
                <a:extLst>
                  <a:ext uri="{FF2B5EF4-FFF2-40B4-BE49-F238E27FC236}">
                    <a16:creationId xmlns:a16="http://schemas.microsoft.com/office/drawing/2014/main" id="{66DF4438-69C6-A94B-AB7C-26E5E413B58D}"/>
                  </a:ext>
                </a:extLst>
              </p:cNvPr>
              <p:cNvSpPr txBox="1"/>
              <p:nvPr/>
            </p:nvSpPr>
            <p:spPr>
              <a:xfrm>
                <a:off x="11100579" y="4157251"/>
                <a:ext cx="105255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𝒎𝒄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feld 32">
                <a:extLst>
                  <a:ext uri="{FF2B5EF4-FFF2-40B4-BE49-F238E27FC236}">
                    <a16:creationId xmlns:a16="http://schemas.microsoft.com/office/drawing/2014/main" id="{66DF4438-69C6-A94B-AB7C-26E5E413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579" y="4157251"/>
                <a:ext cx="10525538" cy="1754326"/>
              </a:xfrm>
              <a:prstGeom prst="rect">
                <a:avLst/>
              </a:prstGeom>
              <a:blipFill>
                <a:blip r:embed="rId6"/>
                <a:stretch>
                  <a:fillRect b="-8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733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1087327"/>
            <a:ext cx="13164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Greedy Approximation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/>
              <p:nvPr/>
            </p:nvSpPr>
            <p:spPr>
              <a:xfrm>
                <a:off x="789039" y="3398454"/>
                <a:ext cx="6898694" cy="830688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∅, 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sz="40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sz="4000" dirty="0">
                    <a:solidFill>
                      <a:schemeClr val="accent3"/>
                    </a:solidFill>
                  </a:rPr>
                  <a:t>i</a:t>
                </a:r>
                <a:r>
                  <a:rPr lang="en-US" sz="4000" b="0" dirty="0">
                    <a:solidFill>
                      <a:schemeClr val="accent3"/>
                    </a:solidFill>
                  </a:rPr>
                  <a:t>f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if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  <a:endParaRPr lang="en-US" sz="4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39" y="3398454"/>
                <a:ext cx="6898694" cy="8306889"/>
              </a:xfrm>
              <a:prstGeom prst="rect">
                <a:avLst/>
              </a:prstGeom>
              <a:blipFill>
                <a:blip r:embed="rId3"/>
                <a:stretch>
                  <a:fillRect l="-2936" b="-19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32">
                <a:extLst>
                  <a:ext uri="{FF2B5EF4-FFF2-40B4-BE49-F238E27FC236}">
                    <a16:creationId xmlns:a16="http://schemas.microsoft.com/office/drawing/2014/main" id="{61BA5AA8-BE2E-5241-943B-6804E9D7F662}"/>
                  </a:ext>
                </a:extLst>
              </p:cNvPr>
              <p:cNvSpPr txBox="1"/>
              <p:nvPr/>
            </p:nvSpPr>
            <p:spPr>
              <a:xfrm>
                <a:off x="11100579" y="6160544"/>
                <a:ext cx="10525538" cy="1579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7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72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72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sub-modular!</a:t>
                </a:r>
              </a:p>
            </p:txBody>
          </p:sp>
        </mc:Choice>
        <mc:Fallback xmlns="">
          <p:sp>
            <p:nvSpPr>
              <p:cNvPr id="5" name="Textfeld 32">
                <a:extLst>
                  <a:ext uri="{FF2B5EF4-FFF2-40B4-BE49-F238E27FC236}">
                    <a16:creationId xmlns:a16="http://schemas.microsoft.com/office/drawing/2014/main" id="{61BA5AA8-BE2E-5241-943B-6804E9D7F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579" y="6160544"/>
                <a:ext cx="10525538" cy="1579728"/>
              </a:xfrm>
              <a:prstGeom prst="rect">
                <a:avLst/>
              </a:prstGeom>
              <a:blipFill>
                <a:blip r:embed="rId4"/>
                <a:stretch>
                  <a:fillRect b="-3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8785E1-8166-944D-B139-DCD375765EC8}"/>
                  </a:ext>
                </a:extLst>
              </p:cNvPr>
              <p:cNvSpPr txBox="1"/>
              <p:nvPr/>
            </p:nvSpPr>
            <p:spPr>
              <a:xfrm>
                <a:off x="9462869" y="8511751"/>
                <a:ext cx="13800958" cy="2104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𝐺𝑟𝑒𝑒𝑑𝑦</m:t>
                              </m:r>
                            </m:sub>
                          </m:sSub>
                        </m:e>
                      </m:d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7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7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7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𝑂𝑃𝑇</m:t>
                          </m:r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8785E1-8166-944D-B139-DCD375765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2869" y="8511751"/>
                <a:ext cx="13800958" cy="2104935"/>
              </a:xfrm>
              <a:prstGeom prst="rect">
                <a:avLst/>
              </a:prstGeom>
              <a:blipFill>
                <a:blip r:embed="rId5"/>
                <a:stretch>
                  <a:fillRect r="-1103" b="-7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32">
                <a:extLst>
                  <a:ext uri="{FF2B5EF4-FFF2-40B4-BE49-F238E27FC236}">
                    <a16:creationId xmlns:a16="http://schemas.microsoft.com/office/drawing/2014/main" id="{66DF4438-69C6-A94B-AB7C-26E5E413B58D}"/>
                  </a:ext>
                </a:extLst>
              </p:cNvPr>
              <p:cNvSpPr txBox="1"/>
              <p:nvPr/>
            </p:nvSpPr>
            <p:spPr>
              <a:xfrm>
                <a:off x="11100579" y="4157251"/>
                <a:ext cx="105255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𝒎𝒄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feld 32">
                <a:extLst>
                  <a:ext uri="{FF2B5EF4-FFF2-40B4-BE49-F238E27FC236}">
                    <a16:creationId xmlns:a16="http://schemas.microsoft.com/office/drawing/2014/main" id="{66DF4438-69C6-A94B-AB7C-26E5E413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579" y="4157251"/>
                <a:ext cx="10525538" cy="1754326"/>
              </a:xfrm>
              <a:prstGeom prst="rect">
                <a:avLst/>
              </a:prstGeom>
              <a:blipFill>
                <a:blip r:embed="rId6"/>
                <a:stretch>
                  <a:fillRect b="-8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260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1087327"/>
            <a:ext cx="13164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Greedy Approximation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/>
              <p:nvPr/>
            </p:nvSpPr>
            <p:spPr>
              <a:xfrm>
                <a:off x="789039" y="3398454"/>
                <a:ext cx="6898694" cy="830688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∅, 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sz="40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sz="4000" dirty="0">
                    <a:solidFill>
                      <a:schemeClr val="accent3"/>
                    </a:solidFill>
                  </a:rPr>
                  <a:t>i</a:t>
                </a:r>
                <a:r>
                  <a:rPr lang="en-US" sz="4000" b="0" dirty="0">
                    <a:solidFill>
                      <a:schemeClr val="accent3"/>
                    </a:solidFill>
                  </a:rPr>
                  <a:t>f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if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  <a:endParaRPr lang="en-US" sz="4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39" y="3398454"/>
                <a:ext cx="6898694" cy="8306889"/>
              </a:xfrm>
              <a:prstGeom prst="rect">
                <a:avLst/>
              </a:prstGeom>
              <a:blipFill>
                <a:blip r:embed="rId3"/>
                <a:stretch>
                  <a:fillRect l="-2936" b="-19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32">
                <a:extLst>
                  <a:ext uri="{FF2B5EF4-FFF2-40B4-BE49-F238E27FC236}">
                    <a16:creationId xmlns:a16="http://schemas.microsoft.com/office/drawing/2014/main" id="{61BA5AA8-BE2E-5241-943B-6804E9D7F662}"/>
                  </a:ext>
                </a:extLst>
              </p:cNvPr>
              <p:cNvSpPr txBox="1"/>
              <p:nvPr/>
            </p:nvSpPr>
            <p:spPr>
              <a:xfrm>
                <a:off x="11100579" y="6160544"/>
                <a:ext cx="10525538" cy="1579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7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72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72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sub-modular!</a:t>
                </a:r>
              </a:p>
            </p:txBody>
          </p:sp>
        </mc:Choice>
        <mc:Fallback xmlns="">
          <p:sp>
            <p:nvSpPr>
              <p:cNvPr id="5" name="Textfeld 32">
                <a:extLst>
                  <a:ext uri="{FF2B5EF4-FFF2-40B4-BE49-F238E27FC236}">
                    <a16:creationId xmlns:a16="http://schemas.microsoft.com/office/drawing/2014/main" id="{61BA5AA8-BE2E-5241-943B-6804E9D7F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579" y="6160544"/>
                <a:ext cx="10525538" cy="1579728"/>
              </a:xfrm>
              <a:prstGeom prst="rect">
                <a:avLst/>
              </a:prstGeom>
              <a:blipFill>
                <a:blip r:embed="rId4"/>
                <a:stretch>
                  <a:fillRect b="-3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8785E1-8166-944D-B139-DCD375765EC8}"/>
                  </a:ext>
                </a:extLst>
              </p:cNvPr>
              <p:cNvSpPr txBox="1"/>
              <p:nvPr/>
            </p:nvSpPr>
            <p:spPr>
              <a:xfrm>
                <a:off x="9462869" y="8511751"/>
                <a:ext cx="13800958" cy="2104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𝐺𝑟𝑒𝑒𝑑𝑦</m:t>
                              </m:r>
                            </m:sub>
                          </m:sSub>
                        </m:e>
                      </m:d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7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7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7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𝑂𝑃𝑇</m:t>
                          </m:r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8785E1-8166-944D-B139-DCD375765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2869" y="8511751"/>
                <a:ext cx="13800958" cy="2104935"/>
              </a:xfrm>
              <a:prstGeom prst="rect">
                <a:avLst/>
              </a:prstGeom>
              <a:blipFill>
                <a:blip r:embed="rId5"/>
                <a:stretch>
                  <a:fillRect r="-1103" b="-7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32">
                <a:extLst>
                  <a:ext uri="{FF2B5EF4-FFF2-40B4-BE49-F238E27FC236}">
                    <a16:creationId xmlns:a16="http://schemas.microsoft.com/office/drawing/2014/main" id="{66DF4438-69C6-A94B-AB7C-26E5E413B58D}"/>
                  </a:ext>
                </a:extLst>
              </p:cNvPr>
              <p:cNvSpPr txBox="1"/>
              <p:nvPr/>
            </p:nvSpPr>
            <p:spPr>
              <a:xfrm>
                <a:off x="11100579" y="4157251"/>
                <a:ext cx="105255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𝒎𝒄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feld 32">
                <a:extLst>
                  <a:ext uri="{FF2B5EF4-FFF2-40B4-BE49-F238E27FC236}">
                    <a16:creationId xmlns:a16="http://schemas.microsoft.com/office/drawing/2014/main" id="{66DF4438-69C6-A94B-AB7C-26E5E413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579" y="4157251"/>
                <a:ext cx="10525538" cy="1754326"/>
              </a:xfrm>
              <a:prstGeom prst="rect">
                <a:avLst/>
              </a:prstGeom>
              <a:blipFill>
                <a:blip r:embed="rId6"/>
                <a:stretch>
                  <a:fillRect b="-8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CD8143-2C49-F042-B89D-D0ECD5FA9F9B}"/>
              </a:ext>
            </a:extLst>
          </p:cNvPr>
          <p:cNvCxnSpPr>
            <a:cxnSpLocks/>
          </p:cNvCxnSpPr>
          <p:nvPr/>
        </p:nvCxnSpPr>
        <p:spPr>
          <a:xfrm flipV="1">
            <a:off x="13580533" y="10616686"/>
            <a:ext cx="3352800" cy="1744647"/>
          </a:xfrm>
          <a:prstGeom prst="straightConnector1">
            <a:avLst/>
          </a:prstGeom>
          <a:ln w="1016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7912D23-CC3E-424A-9037-D164C50A588D}"/>
              </a:ext>
            </a:extLst>
          </p:cNvPr>
          <p:cNvSpPr txBox="1"/>
          <p:nvPr/>
        </p:nvSpPr>
        <p:spPr>
          <a:xfrm>
            <a:off x="9723387" y="12316088"/>
            <a:ext cx="3815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submodularity</a:t>
            </a:r>
            <a:endParaRPr lang="en-US" sz="4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43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1087327"/>
            <a:ext cx="13164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Greedy Approximation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/>
              <p:nvPr/>
            </p:nvSpPr>
            <p:spPr>
              <a:xfrm>
                <a:off x="789039" y="3398454"/>
                <a:ext cx="6898694" cy="830688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∅, 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sz="40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sz="4000" dirty="0">
                    <a:solidFill>
                      <a:schemeClr val="accent3"/>
                    </a:solidFill>
                  </a:rPr>
                  <a:t>i</a:t>
                </a:r>
                <a:r>
                  <a:rPr lang="en-US" sz="4000" b="0" dirty="0">
                    <a:solidFill>
                      <a:schemeClr val="accent3"/>
                    </a:solidFill>
                  </a:rPr>
                  <a:t>f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if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  <a:endParaRPr lang="en-US" sz="4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39" y="3398454"/>
                <a:ext cx="6898694" cy="8306889"/>
              </a:xfrm>
              <a:prstGeom prst="rect">
                <a:avLst/>
              </a:prstGeom>
              <a:blipFill>
                <a:blip r:embed="rId3"/>
                <a:stretch>
                  <a:fillRect l="-2936" b="-198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32">
                <a:extLst>
                  <a:ext uri="{FF2B5EF4-FFF2-40B4-BE49-F238E27FC236}">
                    <a16:creationId xmlns:a16="http://schemas.microsoft.com/office/drawing/2014/main" id="{61BA5AA8-BE2E-5241-943B-6804E9D7F662}"/>
                  </a:ext>
                </a:extLst>
              </p:cNvPr>
              <p:cNvSpPr txBox="1"/>
              <p:nvPr/>
            </p:nvSpPr>
            <p:spPr>
              <a:xfrm>
                <a:off x="11100579" y="6160544"/>
                <a:ext cx="10525538" cy="1579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7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72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72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sub-modular!</a:t>
                </a:r>
              </a:p>
            </p:txBody>
          </p:sp>
        </mc:Choice>
        <mc:Fallback xmlns="">
          <p:sp>
            <p:nvSpPr>
              <p:cNvPr id="5" name="Textfeld 32">
                <a:extLst>
                  <a:ext uri="{FF2B5EF4-FFF2-40B4-BE49-F238E27FC236}">
                    <a16:creationId xmlns:a16="http://schemas.microsoft.com/office/drawing/2014/main" id="{61BA5AA8-BE2E-5241-943B-6804E9D7F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579" y="6160544"/>
                <a:ext cx="10525538" cy="1579728"/>
              </a:xfrm>
              <a:prstGeom prst="rect">
                <a:avLst/>
              </a:prstGeom>
              <a:blipFill>
                <a:blip r:embed="rId4"/>
                <a:stretch>
                  <a:fillRect b="-3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8785E1-8166-944D-B139-DCD375765EC8}"/>
                  </a:ext>
                </a:extLst>
              </p:cNvPr>
              <p:cNvSpPr txBox="1"/>
              <p:nvPr/>
            </p:nvSpPr>
            <p:spPr>
              <a:xfrm>
                <a:off x="9462869" y="8511751"/>
                <a:ext cx="13800958" cy="2104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𝐺𝑟𝑒𝑒𝑑𝑦</m:t>
                              </m:r>
                            </m:sub>
                          </m:sSub>
                        </m:e>
                      </m:d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7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7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7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𝑂𝑃𝑇</m:t>
                          </m:r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8785E1-8166-944D-B139-DCD375765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2869" y="8511751"/>
                <a:ext cx="13800958" cy="2104935"/>
              </a:xfrm>
              <a:prstGeom prst="rect">
                <a:avLst/>
              </a:prstGeom>
              <a:blipFill>
                <a:blip r:embed="rId5"/>
                <a:stretch>
                  <a:fillRect r="-1103" b="-7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32">
                <a:extLst>
                  <a:ext uri="{FF2B5EF4-FFF2-40B4-BE49-F238E27FC236}">
                    <a16:creationId xmlns:a16="http://schemas.microsoft.com/office/drawing/2014/main" id="{66DF4438-69C6-A94B-AB7C-26E5E413B58D}"/>
                  </a:ext>
                </a:extLst>
              </p:cNvPr>
              <p:cNvSpPr txBox="1"/>
              <p:nvPr/>
            </p:nvSpPr>
            <p:spPr>
              <a:xfrm>
                <a:off x="11100579" y="4157251"/>
                <a:ext cx="105255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𝒎𝒄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feld 32">
                <a:extLst>
                  <a:ext uri="{FF2B5EF4-FFF2-40B4-BE49-F238E27FC236}">
                    <a16:creationId xmlns:a16="http://schemas.microsoft.com/office/drawing/2014/main" id="{66DF4438-69C6-A94B-AB7C-26E5E413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579" y="4157251"/>
                <a:ext cx="10525538" cy="1754326"/>
              </a:xfrm>
              <a:prstGeom prst="rect">
                <a:avLst/>
              </a:prstGeom>
              <a:blipFill>
                <a:blip r:embed="rId6"/>
                <a:stretch>
                  <a:fillRect b="-8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41B3EE-51D3-BB49-B5F3-26F5B9D79802}"/>
              </a:ext>
            </a:extLst>
          </p:cNvPr>
          <p:cNvCxnSpPr>
            <a:cxnSpLocks/>
          </p:cNvCxnSpPr>
          <p:nvPr/>
        </p:nvCxnSpPr>
        <p:spPr>
          <a:xfrm flipH="1" flipV="1">
            <a:off x="18897600" y="10329333"/>
            <a:ext cx="1083733" cy="1853954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3B36660-A29E-464E-872F-7F0F05502567}"/>
                  </a:ext>
                </a:extLst>
              </p:cNvPr>
              <p:cNvSpPr/>
              <p:nvPr/>
            </p:nvSpPr>
            <p:spPr>
              <a:xfrm>
                <a:off x="17744438" y="12316088"/>
                <a:ext cx="5041316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1" i="1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4800" b="1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4800" dirty="0"/>
                  <a:t> approximation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3B36660-A29E-464E-872F-7F0F055025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4438" y="12316088"/>
                <a:ext cx="5041316" cy="830997"/>
              </a:xfrm>
              <a:prstGeom prst="rect">
                <a:avLst/>
              </a:prstGeom>
              <a:blipFill>
                <a:blip r:embed="rId7"/>
                <a:stretch>
                  <a:fillRect l="-1005" t="-16667" r="-4523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C75182-E19F-6B47-B644-8D28C0AEF75C}"/>
              </a:ext>
            </a:extLst>
          </p:cNvPr>
          <p:cNvCxnSpPr>
            <a:cxnSpLocks/>
          </p:cNvCxnSpPr>
          <p:nvPr/>
        </p:nvCxnSpPr>
        <p:spPr>
          <a:xfrm flipV="1">
            <a:off x="13580533" y="10616686"/>
            <a:ext cx="3352800" cy="1744647"/>
          </a:xfrm>
          <a:prstGeom prst="straightConnector1">
            <a:avLst/>
          </a:prstGeom>
          <a:ln w="1016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A9199E-412A-5348-B8F0-058CCCD36D0F}"/>
              </a:ext>
            </a:extLst>
          </p:cNvPr>
          <p:cNvSpPr txBox="1"/>
          <p:nvPr/>
        </p:nvSpPr>
        <p:spPr>
          <a:xfrm>
            <a:off x="9723387" y="12316088"/>
            <a:ext cx="3815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submodularity</a:t>
            </a:r>
            <a:endParaRPr lang="en-US" sz="4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212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721236" y="638150"/>
            <a:ext cx="22935177" cy="12407659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903119" y="6543322"/>
            <a:ext cx="14571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entury Gothic" panose="020B0502020202020204" pitchFamily="34" charset="0"/>
              </a:rPr>
              <a:t>Reverse Influence Sampling</a:t>
            </a:r>
          </a:p>
        </p:txBody>
      </p:sp>
      <p:sp>
        <p:nvSpPr>
          <p:cNvPr id="11" name="Rechteck 10"/>
          <p:cNvSpPr/>
          <p:nvPr/>
        </p:nvSpPr>
        <p:spPr>
          <a:xfrm>
            <a:off x="6702422" y="5650056"/>
            <a:ext cx="10972800" cy="2802194"/>
          </a:xfrm>
          <a:prstGeom prst="rect">
            <a:avLst/>
          </a:prstGeom>
          <a:noFill/>
          <a:ln w="1270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160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11064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Random Reverse Reachable Sets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283D580C-F955-9045-BA10-7C1B62AD624B}"/>
              </a:ext>
            </a:extLst>
          </p:cNvPr>
          <p:cNvSpPr/>
          <p:nvPr/>
        </p:nvSpPr>
        <p:spPr>
          <a:xfrm>
            <a:off x="6561239" y="1047974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BD4F7B3-8FEE-8F48-B2CA-9AB073503CF9}"/>
              </a:ext>
            </a:extLst>
          </p:cNvPr>
          <p:cNvSpPr/>
          <p:nvPr/>
        </p:nvSpPr>
        <p:spPr>
          <a:xfrm>
            <a:off x="7161871" y="97625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CEB650D1-6F11-5A49-8F45-542274E2B9D1}"/>
              </a:ext>
            </a:extLst>
          </p:cNvPr>
          <p:cNvSpPr/>
          <p:nvPr/>
        </p:nvSpPr>
        <p:spPr>
          <a:xfrm>
            <a:off x="4511316" y="1132242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0A2F22D-F990-3F48-BB1B-0B79CA892AC0}"/>
              </a:ext>
            </a:extLst>
          </p:cNvPr>
          <p:cNvCxnSpPr>
            <a:cxnSpLocks/>
            <a:stCxn id="296" idx="5"/>
          </p:cNvCxnSpPr>
          <p:nvPr/>
        </p:nvCxnSpPr>
        <p:spPr>
          <a:xfrm>
            <a:off x="2805855" y="7907695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C4BADCE-7F07-2044-A230-BE450A51FDC7}"/>
              </a:ext>
            </a:extLst>
          </p:cNvPr>
          <p:cNvCxnSpPr>
            <a:cxnSpLocks/>
            <a:stCxn id="298" idx="6"/>
            <a:endCxn id="294" idx="2"/>
          </p:cNvCxnSpPr>
          <p:nvPr/>
        </p:nvCxnSpPr>
        <p:spPr>
          <a:xfrm flipV="1">
            <a:off x="2527124" y="8435790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7A2CDC2B-84E2-0F4C-B567-455E250FFEE5}"/>
              </a:ext>
            </a:extLst>
          </p:cNvPr>
          <p:cNvCxnSpPr>
            <a:cxnSpLocks/>
            <a:stCxn id="301" idx="7"/>
            <a:endCxn id="294" idx="4"/>
          </p:cNvCxnSpPr>
          <p:nvPr/>
        </p:nvCxnSpPr>
        <p:spPr>
          <a:xfrm flipV="1">
            <a:off x="2398480" y="8677837"/>
            <a:ext cx="639637" cy="7073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BFB4A3E3-D302-6148-B4B5-6958E9F7F71E}"/>
              </a:ext>
            </a:extLst>
          </p:cNvPr>
          <p:cNvCxnSpPr>
            <a:cxnSpLocks/>
            <a:stCxn id="289" idx="1"/>
            <a:endCxn id="294" idx="4"/>
          </p:cNvCxnSpPr>
          <p:nvPr/>
        </p:nvCxnSpPr>
        <p:spPr>
          <a:xfrm flipV="1">
            <a:off x="3029247" y="8677837"/>
            <a:ext cx="8870" cy="994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904F4F57-36AE-4841-A17F-44DFC8C68ED7}"/>
              </a:ext>
            </a:extLst>
          </p:cNvPr>
          <p:cNvCxnSpPr>
            <a:cxnSpLocks/>
            <a:stCxn id="297" idx="3"/>
            <a:endCxn id="294" idx="7"/>
          </p:cNvCxnSpPr>
          <p:nvPr/>
        </p:nvCxnSpPr>
        <p:spPr>
          <a:xfrm flipH="1">
            <a:off x="3209270" y="7827014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BCCC39C1-AB5C-A34A-87D5-81DD38F791D4}"/>
              </a:ext>
            </a:extLst>
          </p:cNvPr>
          <p:cNvCxnSpPr>
            <a:cxnSpLocks/>
            <a:stCxn id="297" idx="2"/>
            <a:endCxn id="296" idx="6"/>
          </p:cNvCxnSpPr>
          <p:nvPr/>
        </p:nvCxnSpPr>
        <p:spPr>
          <a:xfrm flipH="1">
            <a:off x="2876749" y="7655861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>
            <a:extLst>
              <a:ext uri="{FF2B5EF4-FFF2-40B4-BE49-F238E27FC236}">
                <a16:creationId xmlns:a16="http://schemas.microsoft.com/office/drawing/2014/main" id="{C95D535D-8BDF-2A4F-ABCD-114452360D4A}"/>
              </a:ext>
            </a:extLst>
          </p:cNvPr>
          <p:cNvSpPr/>
          <p:nvPr/>
        </p:nvSpPr>
        <p:spPr>
          <a:xfrm>
            <a:off x="2392655" y="749449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CA534E97-8023-6B4B-94A3-7409BA13C544}"/>
              </a:ext>
            </a:extLst>
          </p:cNvPr>
          <p:cNvCxnSpPr>
            <a:cxnSpLocks/>
            <a:stCxn id="293" idx="2"/>
            <a:endCxn id="294" idx="6"/>
          </p:cNvCxnSpPr>
          <p:nvPr/>
        </p:nvCxnSpPr>
        <p:spPr>
          <a:xfrm flipH="1">
            <a:off x="3280164" y="8301320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6FAB102-B5EF-4245-B791-F9546994633F}"/>
              </a:ext>
            </a:extLst>
          </p:cNvPr>
          <p:cNvCxnSpPr>
            <a:cxnSpLocks/>
            <a:stCxn id="316" idx="2"/>
            <a:endCxn id="297" idx="6"/>
          </p:cNvCxnSpPr>
          <p:nvPr/>
        </p:nvCxnSpPr>
        <p:spPr>
          <a:xfrm flipH="1">
            <a:off x="3737362" y="7524011"/>
            <a:ext cx="411450" cy="1318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74B5502D-7856-3E44-892C-6D5FECC417FC}"/>
              </a:ext>
            </a:extLst>
          </p:cNvPr>
          <p:cNvCxnSpPr>
            <a:cxnSpLocks/>
            <a:stCxn id="316" idx="4"/>
            <a:endCxn id="293" idx="7"/>
          </p:cNvCxnSpPr>
          <p:nvPr/>
        </p:nvCxnSpPr>
        <p:spPr>
          <a:xfrm flipH="1">
            <a:off x="3908514" y="7766058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C4DD988E-CB8A-EA47-8CA9-2BC5A281D968}"/>
              </a:ext>
            </a:extLst>
          </p:cNvPr>
          <p:cNvCxnSpPr>
            <a:cxnSpLocks/>
            <a:stCxn id="316" idx="5"/>
            <a:endCxn id="319" idx="0"/>
          </p:cNvCxnSpPr>
          <p:nvPr/>
        </p:nvCxnSpPr>
        <p:spPr>
          <a:xfrm>
            <a:off x="4562012" y="7695164"/>
            <a:ext cx="313866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C2E27BED-30E6-D449-BBE8-A43E49846432}"/>
              </a:ext>
            </a:extLst>
          </p:cNvPr>
          <p:cNvCxnSpPr>
            <a:cxnSpLocks/>
            <a:stCxn id="290" idx="7"/>
            <a:endCxn id="319" idx="3"/>
          </p:cNvCxnSpPr>
          <p:nvPr/>
        </p:nvCxnSpPr>
        <p:spPr>
          <a:xfrm flipV="1">
            <a:off x="4293994" y="8472473"/>
            <a:ext cx="410731" cy="33900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3DE443A0-C8EC-F540-9305-4F9AD0EC840C}"/>
              </a:ext>
            </a:extLst>
          </p:cNvPr>
          <p:cNvCxnSpPr>
            <a:cxnSpLocks/>
            <a:stCxn id="290" idx="4"/>
            <a:endCxn id="291" idx="0"/>
          </p:cNvCxnSpPr>
          <p:nvPr/>
        </p:nvCxnSpPr>
        <p:spPr>
          <a:xfrm flipH="1">
            <a:off x="3979407" y="9224681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F815AC74-FAA0-8B48-827E-4BC2D95A68CF}"/>
              </a:ext>
            </a:extLst>
          </p:cNvPr>
          <p:cNvCxnSpPr>
            <a:cxnSpLocks/>
            <a:stCxn id="305" idx="1"/>
            <a:endCxn id="293" idx="5"/>
          </p:cNvCxnSpPr>
          <p:nvPr/>
        </p:nvCxnSpPr>
        <p:spPr>
          <a:xfrm flipH="1" flipV="1">
            <a:off x="3908514" y="8472473"/>
            <a:ext cx="1074116" cy="8858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Oval 289">
            <a:extLst>
              <a:ext uri="{FF2B5EF4-FFF2-40B4-BE49-F238E27FC236}">
                <a16:creationId xmlns:a16="http://schemas.microsoft.com/office/drawing/2014/main" id="{708C46F2-1047-BC48-BD1E-3CF8B6F13DF8}"/>
              </a:ext>
            </a:extLst>
          </p:cNvPr>
          <p:cNvSpPr/>
          <p:nvPr/>
        </p:nvSpPr>
        <p:spPr>
          <a:xfrm>
            <a:off x="3880794" y="874058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37D86089-7BC6-5840-84E4-08E69369232E}"/>
              </a:ext>
            </a:extLst>
          </p:cNvPr>
          <p:cNvSpPr/>
          <p:nvPr/>
        </p:nvSpPr>
        <p:spPr>
          <a:xfrm>
            <a:off x="3495314" y="805927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8C4A16F-AB27-7743-B2F4-70D1248D3D1C}"/>
              </a:ext>
            </a:extLst>
          </p:cNvPr>
          <p:cNvCxnSpPr>
            <a:cxnSpLocks/>
            <a:stCxn id="289" idx="2"/>
            <a:endCxn id="301" idx="6"/>
          </p:cNvCxnSpPr>
          <p:nvPr/>
        </p:nvCxnSpPr>
        <p:spPr>
          <a:xfrm flipH="1" flipV="1">
            <a:off x="2469374" y="9556373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8DD082-4288-BE47-B88B-43A075B7F109}"/>
              </a:ext>
            </a:extLst>
          </p:cNvPr>
          <p:cNvCxnSpPr>
            <a:cxnSpLocks/>
            <a:stCxn id="295" idx="3"/>
            <a:endCxn id="319" idx="0"/>
          </p:cNvCxnSpPr>
          <p:nvPr/>
        </p:nvCxnSpPr>
        <p:spPr>
          <a:xfrm flipH="1">
            <a:off x="4875878" y="7665648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30FE87-9BB9-8A4E-91E3-8F9DD3F07081}"/>
              </a:ext>
            </a:extLst>
          </p:cNvPr>
          <p:cNvCxnSpPr>
            <a:cxnSpLocks/>
            <a:stCxn id="295" idx="5"/>
            <a:endCxn id="308" idx="0"/>
          </p:cNvCxnSpPr>
          <p:nvPr/>
        </p:nvCxnSpPr>
        <p:spPr>
          <a:xfrm>
            <a:off x="5486304" y="7665648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2DD43A5-BFD1-0F4A-BC27-155083289C37}"/>
              </a:ext>
            </a:extLst>
          </p:cNvPr>
          <p:cNvCxnSpPr>
            <a:cxnSpLocks/>
            <a:stCxn id="319" idx="5"/>
            <a:endCxn id="308" idx="2"/>
          </p:cNvCxnSpPr>
          <p:nvPr/>
        </p:nvCxnSpPr>
        <p:spPr>
          <a:xfrm>
            <a:off x="5047031" y="8472473"/>
            <a:ext cx="511082" cy="2053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759E7E7-CB03-F34C-9B59-F647951A1D61}"/>
              </a:ext>
            </a:extLst>
          </p:cNvPr>
          <p:cNvCxnSpPr>
            <a:cxnSpLocks/>
            <a:stCxn id="305" idx="0"/>
            <a:endCxn id="308" idx="3"/>
          </p:cNvCxnSpPr>
          <p:nvPr/>
        </p:nvCxnSpPr>
        <p:spPr>
          <a:xfrm flipV="1">
            <a:off x="5153783" y="8848984"/>
            <a:ext cx="475224" cy="4384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C9977C4-05B5-4F49-9988-AE9FB58B807E}"/>
              </a:ext>
            </a:extLst>
          </p:cNvPr>
          <p:cNvCxnSpPr>
            <a:cxnSpLocks/>
            <a:stCxn id="319" idx="7"/>
            <a:endCxn id="311" idx="3"/>
          </p:cNvCxnSpPr>
          <p:nvPr/>
        </p:nvCxnSpPr>
        <p:spPr>
          <a:xfrm flipV="1">
            <a:off x="5047031" y="8060090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614F8A-EB79-2744-8A85-2FED8F62F5D8}"/>
              </a:ext>
            </a:extLst>
          </p:cNvPr>
          <p:cNvCxnSpPr>
            <a:cxnSpLocks/>
            <a:stCxn id="295" idx="6"/>
            <a:endCxn id="312" idx="2"/>
          </p:cNvCxnSpPr>
          <p:nvPr/>
        </p:nvCxnSpPr>
        <p:spPr>
          <a:xfrm flipV="1">
            <a:off x="5557198" y="7135905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4740FE-B410-FF4B-A3AB-E85174E76087}"/>
              </a:ext>
            </a:extLst>
          </p:cNvPr>
          <p:cNvCxnSpPr>
            <a:cxnSpLocks/>
            <a:stCxn id="311" idx="0"/>
            <a:endCxn id="312" idx="3"/>
          </p:cNvCxnSpPr>
          <p:nvPr/>
        </p:nvCxnSpPr>
        <p:spPr>
          <a:xfrm flipV="1">
            <a:off x="6041287" y="7307058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158DB3F-D72F-2641-AE6B-D2196831A320}"/>
              </a:ext>
            </a:extLst>
          </p:cNvPr>
          <p:cNvCxnSpPr>
            <a:cxnSpLocks/>
            <a:stCxn id="305" idx="3"/>
            <a:endCxn id="291" idx="6"/>
          </p:cNvCxnSpPr>
          <p:nvPr/>
        </p:nvCxnSpPr>
        <p:spPr>
          <a:xfrm flipH="1">
            <a:off x="4221454" y="9700636"/>
            <a:ext cx="761176" cy="529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F9BD13-D796-944D-B1B3-15C4ABE263BE}"/>
              </a:ext>
            </a:extLst>
          </p:cNvPr>
          <p:cNvCxnSpPr>
            <a:cxnSpLocks/>
            <a:stCxn id="292" idx="4"/>
            <a:endCxn id="289" idx="7"/>
          </p:cNvCxnSpPr>
          <p:nvPr/>
        </p:nvCxnSpPr>
        <p:spPr>
          <a:xfrm flipH="1">
            <a:off x="3371553" y="9296399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9ED99A1-F7C3-264D-8E64-F480B71EDDF9}"/>
              </a:ext>
            </a:extLst>
          </p:cNvPr>
          <p:cNvCxnSpPr>
            <a:cxnSpLocks/>
            <a:stCxn id="289" idx="4"/>
            <a:endCxn id="299" idx="0"/>
          </p:cNvCxnSpPr>
          <p:nvPr/>
        </p:nvCxnSpPr>
        <p:spPr>
          <a:xfrm>
            <a:off x="3200400" y="10085293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7561D8D-2B6A-844C-ADB1-3DFFAFFFEB1E}"/>
              </a:ext>
            </a:extLst>
          </p:cNvPr>
          <p:cNvCxnSpPr>
            <a:cxnSpLocks/>
            <a:stCxn id="291" idx="3"/>
            <a:endCxn id="299" idx="0"/>
          </p:cNvCxnSpPr>
          <p:nvPr/>
        </p:nvCxnSpPr>
        <p:spPr>
          <a:xfrm flipH="1">
            <a:off x="3539219" y="9924749"/>
            <a:ext cx="269035" cy="6804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71B6147-1DF1-424B-8B2C-CBD499FF7073}"/>
              </a:ext>
            </a:extLst>
          </p:cNvPr>
          <p:cNvCxnSpPr>
            <a:cxnSpLocks/>
            <a:stCxn id="315" idx="1"/>
            <a:endCxn id="314" idx="5"/>
          </p:cNvCxnSpPr>
          <p:nvPr/>
        </p:nvCxnSpPr>
        <p:spPr>
          <a:xfrm flipH="1" flipV="1">
            <a:off x="4480869" y="11108093"/>
            <a:ext cx="101341" cy="2852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C6C582B-C70E-4F4C-8ADB-7829E9163BFE}"/>
              </a:ext>
            </a:extLst>
          </p:cNvPr>
          <p:cNvCxnSpPr>
            <a:cxnSpLocks/>
            <a:stCxn id="314" idx="1"/>
            <a:endCxn id="291" idx="4"/>
          </p:cNvCxnSpPr>
          <p:nvPr/>
        </p:nvCxnSpPr>
        <p:spPr>
          <a:xfrm flipH="1" flipV="1">
            <a:off x="3979407" y="9995643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861959C-4004-9A40-88DD-2AE1FE3D39E4}"/>
              </a:ext>
            </a:extLst>
          </p:cNvPr>
          <p:cNvCxnSpPr>
            <a:cxnSpLocks/>
            <a:stCxn id="307" idx="1"/>
            <a:endCxn id="291" idx="5"/>
          </p:cNvCxnSpPr>
          <p:nvPr/>
        </p:nvCxnSpPr>
        <p:spPr>
          <a:xfrm flipH="1" flipV="1">
            <a:off x="4150560" y="9924749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F8C9ABD-B9B2-5B4B-AD94-22D67C228A43}"/>
              </a:ext>
            </a:extLst>
          </p:cNvPr>
          <p:cNvCxnSpPr>
            <a:cxnSpLocks/>
            <a:stCxn id="304" idx="0"/>
            <a:endCxn id="305" idx="5"/>
          </p:cNvCxnSpPr>
          <p:nvPr/>
        </p:nvCxnSpPr>
        <p:spPr>
          <a:xfrm flipH="1" flipV="1">
            <a:off x="5324936" y="9700636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809801D-E92A-BE46-B134-4BB94805722E}"/>
              </a:ext>
            </a:extLst>
          </p:cNvPr>
          <p:cNvCxnSpPr>
            <a:cxnSpLocks/>
            <a:stCxn id="310" idx="0"/>
            <a:endCxn id="309" idx="4"/>
          </p:cNvCxnSpPr>
          <p:nvPr/>
        </p:nvCxnSpPr>
        <p:spPr>
          <a:xfrm flipV="1">
            <a:off x="6579167" y="8059266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E36428C-BC20-DA49-9976-505D76552DCE}"/>
              </a:ext>
            </a:extLst>
          </p:cNvPr>
          <p:cNvCxnSpPr>
            <a:cxnSpLocks/>
            <a:stCxn id="318" idx="1"/>
            <a:endCxn id="309" idx="6"/>
          </p:cNvCxnSpPr>
          <p:nvPr/>
        </p:nvCxnSpPr>
        <p:spPr>
          <a:xfrm flipH="1" flipV="1">
            <a:off x="6964648" y="7817219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C34DDA3-701E-A84E-BEF4-7E551D3693AD}"/>
              </a:ext>
            </a:extLst>
          </p:cNvPr>
          <p:cNvCxnSpPr>
            <a:cxnSpLocks/>
            <a:stCxn id="310" idx="5"/>
            <a:endCxn id="320" idx="1"/>
          </p:cNvCxnSpPr>
          <p:nvPr/>
        </p:nvCxnSpPr>
        <p:spPr>
          <a:xfrm>
            <a:off x="6750320" y="8759334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BF2DDE8-E07A-0145-9C87-9C547056E313}"/>
              </a:ext>
            </a:extLst>
          </p:cNvPr>
          <p:cNvCxnSpPr>
            <a:cxnSpLocks/>
            <a:stCxn id="320" idx="0"/>
            <a:endCxn id="309" idx="5"/>
          </p:cNvCxnSpPr>
          <p:nvPr/>
        </p:nvCxnSpPr>
        <p:spPr>
          <a:xfrm flipH="1" flipV="1">
            <a:off x="6893754" y="7988372"/>
            <a:ext cx="510164" cy="9673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F97BC52-5B6B-5C4F-957B-C70A89CCF2AE}"/>
              </a:ext>
            </a:extLst>
          </p:cNvPr>
          <p:cNvCxnSpPr>
            <a:cxnSpLocks/>
            <a:stCxn id="320" idx="2"/>
            <a:endCxn id="306" idx="6"/>
          </p:cNvCxnSpPr>
          <p:nvPr/>
        </p:nvCxnSpPr>
        <p:spPr>
          <a:xfrm flipH="1">
            <a:off x="6256443" y="9197786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B67A546-386B-3F4D-9F38-A268FE2D710C}"/>
              </a:ext>
            </a:extLst>
          </p:cNvPr>
          <p:cNvCxnSpPr>
            <a:cxnSpLocks/>
            <a:stCxn id="303" idx="0"/>
            <a:endCxn id="306" idx="5"/>
          </p:cNvCxnSpPr>
          <p:nvPr/>
        </p:nvCxnSpPr>
        <p:spPr>
          <a:xfrm flipH="1" flipV="1">
            <a:off x="6185549" y="9619955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1F93B54-48F6-5F45-9352-697D270F09CE}"/>
              </a:ext>
            </a:extLst>
          </p:cNvPr>
          <p:cNvCxnSpPr>
            <a:cxnSpLocks/>
            <a:stCxn id="305" idx="6"/>
            <a:endCxn id="306" idx="2"/>
          </p:cNvCxnSpPr>
          <p:nvPr/>
        </p:nvCxnSpPr>
        <p:spPr>
          <a:xfrm flipV="1">
            <a:off x="5395830" y="9448802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A368CF-9327-DC4B-A11A-D212BB57A3E2}"/>
              </a:ext>
            </a:extLst>
          </p:cNvPr>
          <p:cNvCxnSpPr>
            <a:cxnSpLocks/>
            <a:stCxn id="320" idx="4"/>
            <a:endCxn id="313" idx="0"/>
          </p:cNvCxnSpPr>
          <p:nvPr/>
        </p:nvCxnSpPr>
        <p:spPr>
          <a:xfrm>
            <a:off x="7403918" y="9439833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E3B93CD-C8AD-D54A-BC48-BAB6781DDFA9}"/>
              </a:ext>
            </a:extLst>
          </p:cNvPr>
          <p:cNvCxnSpPr>
            <a:cxnSpLocks/>
            <a:stCxn id="308" idx="6"/>
            <a:endCxn id="310" idx="2"/>
          </p:cNvCxnSpPr>
          <p:nvPr/>
        </p:nvCxnSpPr>
        <p:spPr>
          <a:xfrm flipV="1">
            <a:off x="6042207" y="8588181"/>
            <a:ext cx="294913" cy="896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120AC54-C529-8B47-A27B-CC267EFB0627}"/>
              </a:ext>
            </a:extLst>
          </p:cNvPr>
          <p:cNvCxnSpPr>
            <a:cxnSpLocks/>
            <a:stCxn id="304" idx="5"/>
            <a:endCxn id="302" idx="1"/>
          </p:cNvCxnSpPr>
          <p:nvPr/>
        </p:nvCxnSpPr>
        <p:spPr>
          <a:xfrm>
            <a:off x="5728351" y="10399884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AFB8FD-AA00-7F4A-BF0C-FD9669F95873}"/>
              </a:ext>
            </a:extLst>
          </p:cNvPr>
          <p:cNvCxnSpPr>
            <a:cxnSpLocks/>
            <a:stCxn id="307" idx="5"/>
            <a:endCxn id="302" idx="2"/>
          </p:cNvCxnSpPr>
          <p:nvPr/>
        </p:nvCxnSpPr>
        <p:spPr>
          <a:xfrm>
            <a:off x="4975311" y="10534354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FFE658-63BA-7D41-AFF0-B4962FD78DFB}"/>
              </a:ext>
            </a:extLst>
          </p:cNvPr>
          <p:cNvCxnSpPr>
            <a:cxnSpLocks/>
            <a:stCxn id="305" idx="4"/>
            <a:endCxn id="307" idx="7"/>
          </p:cNvCxnSpPr>
          <p:nvPr/>
        </p:nvCxnSpPr>
        <p:spPr>
          <a:xfrm flipH="1">
            <a:off x="4975311" y="9771530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8ADB045-412B-494E-932C-1B49ACF44847}"/>
              </a:ext>
            </a:extLst>
          </p:cNvPr>
          <p:cNvCxnSpPr>
            <a:cxnSpLocks/>
            <a:stCxn id="319" idx="4"/>
            <a:endCxn id="305" idx="0"/>
          </p:cNvCxnSpPr>
          <p:nvPr/>
        </p:nvCxnSpPr>
        <p:spPr>
          <a:xfrm>
            <a:off x="4875878" y="8543367"/>
            <a:ext cx="277905" cy="7440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100FFC5-FAF6-8D42-A583-84EEA924E3B1}"/>
              </a:ext>
            </a:extLst>
          </p:cNvPr>
          <p:cNvCxnSpPr>
            <a:cxnSpLocks/>
            <a:stCxn id="300" idx="1"/>
            <a:endCxn id="303" idx="5"/>
          </p:cNvCxnSpPr>
          <p:nvPr/>
        </p:nvCxnSpPr>
        <p:spPr>
          <a:xfrm flipH="1" flipV="1">
            <a:off x="6427595" y="10265414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DFE6B26-677B-2A4F-81CD-54418DC87F62}"/>
              </a:ext>
            </a:extLst>
          </p:cNvPr>
          <p:cNvCxnSpPr>
            <a:cxnSpLocks/>
            <a:stCxn id="317" idx="2"/>
            <a:endCxn id="320" idx="6"/>
          </p:cNvCxnSpPr>
          <p:nvPr/>
        </p:nvCxnSpPr>
        <p:spPr>
          <a:xfrm flipH="1">
            <a:off x="7645965" y="9063316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3F7C11A-C6CB-A940-B22D-4DDDA1378195}"/>
              </a:ext>
            </a:extLst>
          </p:cNvPr>
          <p:cNvCxnSpPr>
            <a:cxnSpLocks/>
            <a:stCxn id="316" idx="7"/>
            <a:endCxn id="104" idx="4"/>
          </p:cNvCxnSpPr>
          <p:nvPr/>
        </p:nvCxnSpPr>
        <p:spPr>
          <a:xfrm flipV="1">
            <a:off x="4562012" y="7030954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A15842-FBAD-9848-B37C-35E41B281727}"/>
              </a:ext>
            </a:extLst>
          </p:cNvPr>
          <p:cNvCxnSpPr>
            <a:cxnSpLocks/>
            <a:stCxn id="310" idx="4"/>
            <a:endCxn id="306" idx="7"/>
          </p:cNvCxnSpPr>
          <p:nvPr/>
        </p:nvCxnSpPr>
        <p:spPr>
          <a:xfrm flipH="1">
            <a:off x="6185549" y="8830228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F78A430-E0B7-C746-B2C9-3117B6D26800}"/>
              </a:ext>
            </a:extLst>
          </p:cNvPr>
          <p:cNvCxnSpPr>
            <a:cxnSpLocks/>
            <a:stCxn id="314" idx="2"/>
            <a:endCxn id="299" idx="6"/>
          </p:cNvCxnSpPr>
          <p:nvPr/>
        </p:nvCxnSpPr>
        <p:spPr>
          <a:xfrm flipH="1" flipV="1">
            <a:off x="3781266" y="10847293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 315">
            <a:extLst>
              <a:ext uri="{FF2B5EF4-FFF2-40B4-BE49-F238E27FC236}">
                <a16:creationId xmlns:a16="http://schemas.microsoft.com/office/drawing/2014/main" id="{007677EC-739C-4347-92F5-47E44FAFF0AF}"/>
              </a:ext>
            </a:extLst>
          </p:cNvPr>
          <p:cNvSpPr/>
          <p:nvPr/>
        </p:nvSpPr>
        <p:spPr>
          <a:xfrm>
            <a:off x="4148812" y="72819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2E485E5-C996-A64B-A872-F6A3B52A0505}"/>
              </a:ext>
            </a:extLst>
          </p:cNvPr>
          <p:cNvSpPr/>
          <p:nvPr/>
        </p:nvSpPr>
        <p:spPr>
          <a:xfrm>
            <a:off x="4570152" y="654686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2B37AEC-6D7A-8E4B-9FE2-3FC9E0AAD4D2}"/>
              </a:ext>
            </a:extLst>
          </p:cNvPr>
          <p:cNvSpPr/>
          <p:nvPr/>
        </p:nvSpPr>
        <p:spPr>
          <a:xfrm>
            <a:off x="6480554" y="757517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4D335D15-D5A6-D14C-B068-0F8E996830BB}"/>
              </a:ext>
            </a:extLst>
          </p:cNvPr>
          <p:cNvSpPr/>
          <p:nvPr/>
        </p:nvSpPr>
        <p:spPr>
          <a:xfrm>
            <a:off x="6095074" y="689385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2DC480-9D3C-E04F-A309-91DC7598ABEE}"/>
              </a:ext>
            </a:extLst>
          </p:cNvPr>
          <p:cNvSpPr/>
          <p:nvPr/>
        </p:nvSpPr>
        <p:spPr>
          <a:xfrm>
            <a:off x="7914911" y="882126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7D9D8DF2-B9A5-DF46-A464-34077641AD9D}"/>
              </a:ext>
            </a:extLst>
          </p:cNvPr>
          <p:cNvSpPr/>
          <p:nvPr/>
        </p:nvSpPr>
        <p:spPr>
          <a:xfrm>
            <a:off x="7161871" y="895573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288CB48-8720-254A-89CA-71F41F216629}"/>
              </a:ext>
            </a:extLst>
          </p:cNvPr>
          <p:cNvSpPr/>
          <p:nvPr/>
        </p:nvSpPr>
        <p:spPr>
          <a:xfrm>
            <a:off x="7511496" y="81220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29667209-27A8-AC40-8E4E-6E5A7F4F45FE}"/>
              </a:ext>
            </a:extLst>
          </p:cNvPr>
          <p:cNvSpPr/>
          <p:nvPr/>
        </p:nvSpPr>
        <p:spPr>
          <a:xfrm>
            <a:off x="4911736" y="92874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6E2ABB1A-DCF9-8842-B77A-C90003703ADB}"/>
              </a:ext>
            </a:extLst>
          </p:cNvPr>
          <p:cNvSpPr/>
          <p:nvPr/>
        </p:nvSpPr>
        <p:spPr>
          <a:xfrm>
            <a:off x="4562111" y="1012115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B733AE12-6DE5-2B47-8970-EBCD0E8B050E}"/>
              </a:ext>
            </a:extLst>
          </p:cNvPr>
          <p:cNvSpPr/>
          <p:nvPr/>
        </p:nvSpPr>
        <p:spPr>
          <a:xfrm>
            <a:off x="2796070" y="819374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818FBEC0-F3C9-E74C-94DF-C4F5D9A5952C}"/>
              </a:ext>
            </a:extLst>
          </p:cNvPr>
          <p:cNvSpPr/>
          <p:nvPr/>
        </p:nvSpPr>
        <p:spPr>
          <a:xfrm>
            <a:off x="2958353" y="960119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3C747671-22A8-A34E-AEFD-843E8B74363F}"/>
              </a:ext>
            </a:extLst>
          </p:cNvPr>
          <p:cNvSpPr/>
          <p:nvPr/>
        </p:nvSpPr>
        <p:spPr>
          <a:xfrm>
            <a:off x="4633831" y="805927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3981D9C5-5851-8044-894A-44D19F3ACD49}"/>
              </a:ext>
            </a:extLst>
          </p:cNvPr>
          <p:cNvSpPr/>
          <p:nvPr/>
        </p:nvSpPr>
        <p:spPr>
          <a:xfrm>
            <a:off x="3737360" y="951154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9958ABFA-9707-0449-A2A0-07FFBDCF12AD}"/>
              </a:ext>
            </a:extLst>
          </p:cNvPr>
          <p:cNvSpPr/>
          <p:nvPr/>
        </p:nvSpPr>
        <p:spPr>
          <a:xfrm>
            <a:off x="5315151" y="99866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FC572985-6662-154D-996D-8ECE7138A851}"/>
              </a:ext>
            </a:extLst>
          </p:cNvPr>
          <p:cNvSpPr/>
          <p:nvPr/>
        </p:nvSpPr>
        <p:spPr>
          <a:xfrm>
            <a:off x="6014395" y="98522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65E902AB-C249-764D-AC87-198C82326AB6}"/>
              </a:ext>
            </a:extLst>
          </p:cNvPr>
          <p:cNvSpPr/>
          <p:nvPr/>
        </p:nvSpPr>
        <p:spPr>
          <a:xfrm>
            <a:off x="1985280" y="931432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04104398-4F98-2F47-A125-04277148953C}"/>
              </a:ext>
            </a:extLst>
          </p:cNvPr>
          <p:cNvSpPr/>
          <p:nvPr/>
        </p:nvSpPr>
        <p:spPr>
          <a:xfrm>
            <a:off x="4067669" y="1069489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CD144C40-BDBF-F943-8F1D-C7161DA08627}"/>
              </a:ext>
            </a:extLst>
          </p:cNvPr>
          <p:cNvSpPr/>
          <p:nvPr/>
        </p:nvSpPr>
        <p:spPr>
          <a:xfrm>
            <a:off x="5073104" y="725244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9B41F4ED-7A6F-C843-92E9-8BE67B77E212}"/>
              </a:ext>
            </a:extLst>
          </p:cNvPr>
          <p:cNvSpPr/>
          <p:nvPr/>
        </p:nvSpPr>
        <p:spPr>
          <a:xfrm>
            <a:off x="5772349" y="920675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23E6BDB4-9106-F840-A0E5-9096F8A108F8}"/>
              </a:ext>
            </a:extLst>
          </p:cNvPr>
          <p:cNvSpPr/>
          <p:nvPr/>
        </p:nvSpPr>
        <p:spPr>
          <a:xfrm>
            <a:off x="3253268" y="74138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DE88CEF-D8F2-C546-9CC8-B7F71333BB46}"/>
              </a:ext>
            </a:extLst>
          </p:cNvPr>
          <p:cNvSpPr/>
          <p:nvPr/>
        </p:nvSpPr>
        <p:spPr>
          <a:xfrm>
            <a:off x="5718561" y="1060524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46FF28D-F5B5-3D4A-9B3F-6481F2F5758B}"/>
              </a:ext>
            </a:extLst>
          </p:cNvPr>
          <p:cNvSpPr/>
          <p:nvPr/>
        </p:nvSpPr>
        <p:spPr>
          <a:xfrm>
            <a:off x="5799240" y="764689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705AE782-695E-DE4A-B03C-3F92E15D431A}"/>
              </a:ext>
            </a:extLst>
          </p:cNvPr>
          <p:cNvSpPr/>
          <p:nvPr/>
        </p:nvSpPr>
        <p:spPr>
          <a:xfrm>
            <a:off x="3199480" y="881230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29A8477-60EA-474F-A47A-AD318E754526}"/>
              </a:ext>
            </a:extLst>
          </p:cNvPr>
          <p:cNvSpPr/>
          <p:nvPr/>
        </p:nvSpPr>
        <p:spPr>
          <a:xfrm>
            <a:off x="2043030" y="832821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6B46872A-60B2-4345-8BF3-8FD39DD09FAB}"/>
              </a:ext>
            </a:extLst>
          </p:cNvPr>
          <p:cNvSpPr/>
          <p:nvPr/>
        </p:nvSpPr>
        <p:spPr>
          <a:xfrm>
            <a:off x="5558113" y="84357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E4D2C5AF-5694-B746-86F4-203FA5AB39E3}"/>
              </a:ext>
            </a:extLst>
          </p:cNvPr>
          <p:cNvSpPr/>
          <p:nvPr/>
        </p:nvSpPr>
        <p:spPr>
          <a:xfrm>
            <a:off x="6337120" y="834613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23CC54BC-CBAD-CE4F-8300-506731025113}"/>
              </a:ext>
            </a:extLst>
          </p:cNvPr>
          <p:cNvSpPr/>
          <p:nvPr/>
        </p:nvSpPr>
        <p:spPr>
          <a:xfrm>
            <a:off x="3297172" y="1060524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64FB6EE-F8C5-6F4E-BBB7-16A8B1821A6F}"/>
              </a:ext>
            </a:extLst>
          </p:cNvPr>
          <p:cNvCxnSpPr>
            <a:cxnSpLocks/>
            <a:stCxn id="313" idx="1"/>
            <a:endCxn id="306" idx="5"/>
          </p:cNvCxnSpPr>
          <p:nvPr/>
        </p:nvCxnSpPr>
        <p:spPr>
          <a:xfrm flipH="1" flipV="1">
            <a:off x="6185549" y="9619955"/>
            <a:ext cx="1047216" cy="213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717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11064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Random Reverse Reachable Sets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283D580C-F955-9045-BA10-7C1B62AD624B}"/>
              </a:ext>
            </a:extLst>
          </p:cNvPr>
          <p:cNvSpPr/>
          <p:nvPr/>
        </p:nvSpPr>
        <p:spPr>
          <a:xfrm>
            <a:off x="6561239" y="1047974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BD4F7B3-8FEE-8F48-B2CA-9AB073503CF9}"/>
              </a:ext>
            </a:extLst>
          </p:cNvPr>
          <p:cNvSpPr/>
          <p:nvPr/>
        </p:nvSpPr>
        <p:spPr>
          <a:xfrm>
            <a:off x="7161871" y="97625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CEB650D1-6F11-5A49-8F45-542274E2B9D1}"/>
              </a:ext>
            </a:extLst>
          </p:cNvPr>
          <p:cNvSpPr/>
          <p:nvPr/>
        </p:nvSpPr>
        <p:spPr>
          <a:xfrm>
            <a:off x="4511316" y="1132242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0A2F22D-F990-3F48-BB1B-0B79CA892AC0}"/>
              </a:ext>
            </a:extLst>
          </p:cNvPr>
          <p:cNvCxnSpPr>
            <a:cxnSpLocks/>
            <a:stCxn id="296" idx="5"/>
          </p:cNvCxnSpPr>
          <p:nvPr/>
        </p:nvCxnSpPr>
        <p:spPr>
          <a:xfrm>
            <a:off x="2805855" y="7907695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C4BADCE-7F07-2044-A230-BE450A51FDC7}"/>
              </a:ext>
            </a:extLst>
          </p:cNvPr>
          <p:cNvCxnSpPr>
            <a:cxnSpLocks/>
            <a:stCxn id="298" idx="6"/>
            <a:endCxn id="294" idx="2"/>
          </p:cNvCxnSpPr>
          <p:nvPr/>
        </p:nvCxnSpPr>
        <p:spPr>
          <a:xfrm flipV="1">
            <a:off x="2527124" y="8435790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904F4F57-36AE-4841-A17F-44DFC8C68ED7}"/>
              </a:ext>
            </a:extLst>
          </p:cNvPr>
          <p:cNvCxnSpPr>
            <a:cxnSpLocks/>
            <a:stCxn id="297" idx="3"/>
            <a:endCxn id="294" idx="7"/>
          </p:cNvCxnSpPr>
          <p:nvPr/>
        </p:nvCxnSpPr>
        <p:spPr>
          <a:xfrm flipH="1">
            <a:off x="3209270" y="7827014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BCCC39C1-AB5C-A34A-87D5-81DD38F791D4}"/>
              </a:ext>
            </a:extLst>
          </p:cNvPr>
          <p:cNvCxnSpPr>
            <a:cxnSpLocks/>
            <a:stCxn id="297" idx="2"/>
            <a:endCxn id="296" idx="6"/>
          </p:cNvCxnSpPr>
          <p:nvPr/>
        </p:nvCxnSpPr>
        <p:spPr>
          <a:xfrm flipH="1">
            <a:off x="2876749" y="7655861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>
            <a:extLst>
              <a:ext uri="{FF2B5EF4-FFF2-40B4-BE49-F238E27FC236}">
                <a16:creationId xmlns:a16="http://schemas.microsoft.com/office/drawing/2014/main" id="{C95D535D-8BDF-2A4F-ABCD-114452360D4A}"/>
              </a:ext>
            </a:extLst>
          </p:cNvPr>
          <p:cNvSpPr/>
          <p:nvPr/>
        </p:nvSpPr>
        <p:spPr>
          <a:xfrm>
            <a:off x="2392655" y="749449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CA534E97-8023-6B4B-94A3-7409BA13C544}"/>
              </a:ext>
            </a:extLst>
          </p:cNvPr>
          <p:cNvCxnSpPr>
            <a:cxnSpLocks/>
            <a:stCxn id="293" idx="2"/>
            <a:endCxn id="294" idx="6"/>
          </p:cNvCxnSpPr>
          <p:nvPr/>
        </p:nvCxnSpPr>
        <p:spPr>
          <a:xfrm flipH="1">
            <a:off x="3280164" y="8301320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74B5502D-7856-3E44-892C-6D5FECC417FC}"/>
              </a:ext>
            </a:extLst>
          </p:cNvPr>
          <p:cNvCxnSpPr>
            <a:cxnSpLocks/>
            <a:stCxn id="316" idx="4"/>
            <a:endCxn id="293" idx="7"/>
          </p:cNvCxnSpPr>
          <p:nvPr/>
        </p:nvCxnSpPr>
        <p:spPr>
          <a:xfrm flipH="1">
            <a:off x="3908514" y="7766058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C4DD988E-CB8A-EA47-8CA9-2BC5A281D968}"/>
              </a:ext>
            </a:extLst>
          </p:cNvPr>
          <p:cNvCxnSpPr>
            <a:cxnSpLocks/>
            <a:stCxn id="316" idx="5"/>
            <a:endCxn id="319" idx="0"/>
          </p:cNvCxnSpPr>
          <p:nvPr/>
        </p:nvCxnSpPr>
        <p:spPr>
          <a:xfrm>
            <a:off x="4562012" y="7695164"/>
            <a:ext cx="313866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3DE443A0-C8EC-F540-9305-4F9AD0EC840C}"/>
              </a:ext>
            </a:extLst>
          </p:cNvPr>
          <p:cNvCxnSpPr>
            <a:cxnSpLocks/>
            <a:stCxn id="290" idx="4"/>
            <a:endCxn id="291" idx="0"/>
          </p:cNvCxnSpPr>
          <p:nvPr/>
        </p:nvCxnSpPr>
        <p:spPr>
          <a:xfrm flipH="1">
            <a:off x="3979407" y="9224681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Oval 289">
            <a:extLst>
              <a:ext uri="{FF2B5EF4-FFF2-40B4-BE49-F238E27FC236}">
                <a16:creationId xmlns:a16="http://schemas.microsoft.com/office/drawing/2014/main" id="{708C46F2-1047-BC48-BD1E-3CF8B6F13DF8}"/>
              </a:ext>
            </a:extLst>
          </p:cNvPr>
          <p:cNvSpPr/>
          <p:nvPr/>
        </p:nvSpPr>
        <p:spPr>
          <a:xfrm>
            <a:off x="3880794" y="874058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37D86089-7BC6-5840-84E4-08E69369232E}"/>
              </a:ext>
            </a:extLst>
          </p:cNvPr>
          <p:cNvSpPr/>
          <p:nvPr/>
        </p:nvSpPr>
        <p:spPr>
          <a:xfrm>
            <a:off x="3495314" y="805927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8C4A16F-AB27-7743-B2F4-70D1248D3D1C}"/>
              </a:ext>
            </a:extLst>
          </p:cNvPr>
          <p:cNvCxnSpPr>
            <a:cxnSpLocks/>
            <a:stCxn id="289" idx="2"/>
            <a:endCxn id="301" idx="6"/>
          </p:cNvCxnSpPr>
          <p:nvPr/>
        </p:nvCxnSpPr>
        <p:spPr>
          <a:xfrm flipH="1" flipV="1">
            <a:off x="2469374" y="9556373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8DD082-4288-BE47-B88B-43A075B7F109}"/>
              </a:ext>
            </a:extLst>
          </p:cNvPr>
          <p:cNvCxnSpPr>
            <a:cxnSpLocks/>
            <a:stCxn id="295" idx="3"/>
            <a:endCxn id="319" idx="0"/>
          </p:cNvCxnSpPr>
          <p:nvPr/>
        </p:nvCxnSpPr>
        <p:spPr>
          <a:xfrm flipH="1">
            <a:off x="4875878" y="7665648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30FE87-9BB9-8A4E-91E3-8F9DD3F07081}"/>
              </a:ext>
            </a:extLst>
          </p:cNvPr>
          <p:cNvCxnSpPr>
            <a:cxnSpLocks/>
            <a:stCxn id="295" idx="5"/>
            <a:endCxn id="308" idx="0"/>
          </p:cNvCxnSpPr>
          <p:nvPr/>
        </p:nvCxnSpPr>
        <p:spPr>
          <a:xfrm>
            <a:off x="5486304" y="7665648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759E7E7-CB03-F34C-9B59-F647951A1D61}"/>
              </a:ext>
            </a:extLst>
          </p:cNvPr>
          <p:cNvCxnSpPr>
            <a:cxnSpLocks/>
            <a:stCxn id="305" idx="0"/>
            <a:endCxn id="308" idx="3"/>
          </p:cNvCxnSpPr>
          <p:nvPr/>
        </p:nvCxnSpPr>
        <p:spPr>
          <a:xfrm flipV="1">
            <a:off x="5153783" y="8848984"/>
            <a:ext cx="475224" cy="4384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C9977C4-05B5-4F49-9988-AE9FB58B807E}"/>
              </a:ext>
            </a:extLst>
          </p:cNvPr>
          <p:cNvCxnSpPr>
            <a:cxnSpLocks/>
            <a:stCxn id="319" idx="7"/>
            <a:endCxn id="311" idx="3"/>
          </p:cNvCxnSpPr>
          <p:nvPr/>
        </p:nvCxnSpPr>
        <p:spPr>
          <a:xfrm flipV="1">
            <a:off x="5047031" y="8060090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614F8A-EB79-2744-8A85-2FED8F62F5D8}"/>
              </a:ext>
            </a:extLst>
          </p:cNvPr>
          <p:cNvCxnSpPr>
            <a:cxnSpLocks/>
            <a:stCxn id="295" idx="6"/>
            <a:endCxn id="312" idx="2"/>
          </p:cNvCxnSpPr>
          <p:nvPr/>
        </p:nvCxnSpPr>
        <p:spPr>
          <a:xfrm flipV="1">
            <a:off x="5557198" y="7135905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4740FE-B410-FF4B-A3AB-E85174E76087}"/>
              </a:ext>
            </a:extLst>
          </p:cNvPr>
          <p:cNvCxnSpPr>
            <a:cxnSpLocks/>
            <a:stCxn id="311" idx="0"/>
            <a:endCxn id="312" idx="3"/>
          </p:cNvCxnSpPr>
          <p:nvPr/>
        </p:nvCxnSpPr>
        <p:spPr>
          <a:xfrm flipV="1">
            <a:off x="6041287" y="7307058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F9BD13-D796-944D-B1B3-15C4ABE263BE}"/>
              </a:ext>
            </a:extLst>
          </p:cNvPr>
          <p:cNvCxnSpPr>
            <a:cxnSpLocks/>
            <a:stCxn id="292" idx="4"/>
            <a:endCxn id="289" idx="7"/>
          </p:cNvCxnSpPr>
          <p:nvPr/>
        </p:nvCxnSpPr>
        <p:spPr>
          <a:xfrm flipH="1">
            <a:off x="3371553" y="9296399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9ED99A1-F7C3-264D-8E64-F480B71EDDF9}"/>
              </a:ext>
            </a:extLst>
          </p:cNvPr>
          <p:cNvCxnSpPr>
            <a:cxnSpLocks/>
            <a:stCxn id="289" idx="4"/>
            <a:endCxn id="299" idx="0"/>
          </p:cNvCxnSpPr>
          <p:nvPr/>
        </p:nvCxnSpPr>
        <p:spPr>
          <a:xfrm>
            <a:off x="3200400" y="10085293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7561D8D-2B6A-844C-ADB1-3DFFAFFFEB1E}"/>
              </a:ext>
            </a:extLst>
          </p:cNvPr>
          <p:cNvCxnSpPr>
            <a:cxnSpLocks/>
            <a:stCxn id="291" idx="3"/>
            <a:endCxn id="299" idx="0"/>
          </p:cNvCxnSpPr>
          <p:nvPr/>
        </p:nvCxnSpPr>
        <p:spPr>
          <a:xfrm flipH="1">
            <a:off x="3539219" y="9924749"/>
            <a:ext cx="269035" cy="6804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71B6147-1DF1-424B-8B2C-CBD499FF7073}"/>
              </a:ext>
            </a:extLst>
          </p:cNvPr>
          <p:cNvCxnSpPr>
            <a:cxnSpLocks/>
            <a:stCxn id="315" idx="1"/>
            <a:endCxn id="314" idx="5"/>
          </p:cNvCxnSpPr>
          <p:nvPr/>
        </p:nvCxnSpPr>
        <p:spPr>
          <a:xfrm flipH="1" flipV="1">
            <a:off x="4480869" y="11108093"/>
            <a:ext cx="101341" cy="2852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C6C582B-C70E-4F4C-8ADB-7829E9163BFE}"/>
              </a:ext>
            </a:extLst>
          </p:cNvPr>
          <p:cNvCxnSpPr>
            <a:cxnSpLocks/>
            <a:stCxn id="314" idx="1"/>
            <a:endCxn id="291" idx="4"/>
          </p:cNvCxnSpPr>
          <p:nvPr/>
        </p:nvCxnSpPr>
        <p:spPr>
          <a:xfrm flipH="1" flipV="1">
            <a:off x="3979407" y="9995643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F8C9ABD-B9B2-5B4B-AD94-22D67C228A43}"/>
              </a:ext>
            </a:extLst>
          </p:cNvPr>
          <p:cNvCxnSpPr>
            <a:cxnSpLocks/>
            <a:stCxn id="304" idx="0"/>
            <a:endCxn id="305" idx="5"/>
          </p:cNvCxnSpPr>
          <p:nvPr/>
        </p:nvCxnSpPr>
        <p:spPr>
          <a:xfrm flipH="1" flipV="1">
            <a:off x="5324936" y="9700636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809801D-E92A-BE46-B134-4BB94805722E}"/>
              </a:ext>
            </a:extLst>
          </p:cNvPr>
          <p:cNvCxnSpPr>
            <a:cxnSpLocks/>
            <a:stCxn id="310" idx="0"/>
            <a:endCxn id="309" idx="4"/>
          </p:cNvCxnSpPr>
          <p:nvPr/>
        </p:nvCxnSpPr>
        <p:spPr>
          <a:xfrm flipV="1">
            <a:off x="6579167" y="8059266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E36428C-BC20-DA49-9976-505D76552DCE}"/>
              </a:ext>
            </a:extLst>
          </p:cNvPr>
          <p:cNvCxnSpPr>
            <a:cxnSpLocks/>
            <a:stCxn id="318" idx="1"/>
            <a:endCxn id="309" idx="6"/>
          </p:cNvCxnSpPr>
          <p:nvPr/>
        </p:nvCxnSpPr>
        <p:spPr>
          <a:xfrm flipH="1" flipV="1">
            <a:off x="6964648" y="7817219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F97BC52-5B6B-5C4F-957B-C70A89CCF2AE}"/>
              </a:ext>
            </a:extLst>
          </p:cNvPr>
          <p:cNvCxnSpPr>
            <a:cxnSpLocks/>
            <a:stCxn id="320" idx="2"/>
            <a:endCxn id="306" idx="6"/>
          </p:cNvCxnSpPr>
          <p:nvPr/>
        </p:nvCxnSpPr>
        <p:spPr>
          <a:xfrm flipH="1">
            <a:off x="6256443" y="9197786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B67A546-386B-3F4D-9F38-A268FE2D710C}"/>
              </a:ext>
            </a:extLst>
          </p:cNvPr>
          <p:cNvCxnSpPr>
            <a:cxnSpLocks/>
            <a:stCxn id="303" idx="0"/>
            <a:endCxn id="306" idx="5"/>
          </p:cNvCxnSpPr>
          <p:nvPr/>
        </p:nvCxnSpPr>
        <p:spPr>
          <a:xfrm flipH="1" flipV="1">
            <a:off x="6185549" y="9619955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1F93B54-48F6-5F45-9352-697D270F09CE}"/>
              </a:ext>
            </a:extLst>
          </p:cNvPr>
          <p:cNvCxnSpPr>
            <a:cxnSpLocks/>
            <a:stCxn id="305" idx="6"/>
            <a:endCxn id="306" idx="2"/>
          </p:cNvCxnSpPr>
          <p:nvPr/>
        </p:nvCxnSpPr>
        <p:spPr>
          <a:xfrm flipV="1">
            <a:off x="5395830" y="9448802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A368CF-9327-DC4B-A11A-D212BB57A3E2}"/>
              </a:ext>
            </a:extLst>
          </p:cNvPr>
          <p:cNvCxnSpPr>
            <a:cxnSpLocks/>
            <a:stCxn id="320" idx="4"/>
            <a:endCxn id="313" idx="0"/>
          </p:cNvCxnSpPr>
          <p:nvPr/>
        </p:nvCxnSpPr>
        <p:spPr>
          <a:xfrm>
            <a:off x="7403918" y="9439833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E3B93CD-C8AD-D54A-BC48-BAB6781DDFA9}"/>
              </a:ext>
            </a:extLst>
          </p:cNvPr>
          <p:cNvCxnSpPr>
            <a:cxnSpLocks/>
            <a:stCxn id="308" idx="6"/>
            <a:endCxn id="310" idx="2"/>
          </p:cNvCxnSpPr>
          <p:nvPr/>
        </p:nvCxnSpPr>
        <p:spPr>
          <a:xfrm flipV="1">
            <a:off x="6042207" y="8588181"/>
            <a:ext cx="294913" cy="896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120AC54-C529-8B47-A27B-CC267EFB0627}"/>
              </a:ext>
            </a:extLst>
          </p:cNvPr>
          <p:cNvCxnSpPr>
            <a:cxnSpLocks/>
            <a:stCxn id="304" idx="5"/>
            <a:endCxn id="302" idx="1"/>
          </p:cNvCxnSpPr>
          <p:nvPr/>
        </p:nvCxnSpPr>
        <p:spPr>
          <a:xfrm>
            <a:off x="5728351" y="10399884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AFB8FD-AA00-7F4A-BF0C-FD9669F95873}"/>
              </a:ext>
            </a:extLst>
          </p:cNvPr>
          <p:cNvCxnSpPr>
            <a:cxnSpLocks/>
            <a:stCxn id="307" idx="5"/>
            <a:endCxn id="302" idx="2"/>
          </p:cNvCxnSpPr>
          <p:nvPr/>
        </p:nvCxnSpPr>
        <p:spPr>
          <a:xfrm>
            <a:off x="4975311" y="10534354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FFE658-63BA-7D41-AFF0-B4962FD78DFB}"/>
              </a:ext>
            </a:extLst>
          </p:cNvPr>
          <p:cNvCxnSpPr>
            <a:cxnSpLocks/>
            <a:stCxn id="305" idx="4"/>
            <a:endCxn id="307" idx="7"/>
          </p:cNvCxnSpPr>
          <p:nvPr/>
        </p:nvCxnSpPr>
        <p:spPr>
          <a:xfrm flipH="1">
            <a:off x="4975311" y="9771530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8ADB045-412B-494E-932C-1B49ACF44847}"/>
              </a:ext>
            </a:extLst>
          </p:cNvPr>
          <p:cNvCxnSpPr>
            <a:cxnSpLocks/>
            <a:stCxn id="319" idx="4"/>
            <a:endCxn id="305" idx="0"/>
          </p:cNvCxnSpPr>
          <p:nvPr/>
        </p:nvCxnSpPr>
        <p:spPr>
          <a:xfrm>
            <a:off x="4875878" y="8543367"/>
            <a:ext cx="277905" cy="7440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100FFC5-FAF6-8D42-A583-84EEA924E3B1}"/>
              </a:ext>
            </a:extLst>
          </p:cNvPr>
          <p:cNvCxnSpPr>
            <a:cxnSpLocks/>
            <a:stCxn id="300" idx="1"/>
            <a:endCxn id="303" idx="5"/>
          </p:cNvCxnSpPr>
          <p:nvPr/>
        </p:nvCxnSpPr>
        <p:spPr>
          <a:xfrm flipH="1" flipV="1">
            <a:off x="6427595" y="10265414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DFE6B26-677B-2A4F-81CD-54418DC87F62}"/>
              </a:ext>
            </a:extLst>
          </p:cNvPr>
          <p:cNvCxnSpPr>
            <a:cxnSpLocks/>
            <a:stCxn id="317" idx="2"/>
            <a:endCxn id="320" idx="6"/>
          </p:cNvCxnSpPr>
          <p:nvPr/>
        </p:nvCxnSpPr>
        <p:spPr>
          <a:xfrm flipH="1">
            <a:off x="7645965" y="9063316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3F7C11A-C6CB-A940-B22D-4DDDA1378195}"/>
              </a:ext>
            </a:extLst>
          </p:cNvPr>
          <p:cNvCxnSpPr>
            <a:cxnSpLocks/>
            <a:stCxn id="316" idx="7"/>
            <a:endCxn id="104" idx="4"/>
          </p:cNvCxnSpPr>
          <p:nvPr/>
        </p:nvCxnSpPr>
        <p:spPr>
          <a:xfrm flipV="1">
            <a:off x="4562012" y="7030954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A15842-FBAD-9848-B37C-35E41B281727}"/>
              </a:ext>
            </a:extLst>
          </p:cNvPr>
          <p:cNvCxnSpPr>
            <a:cxnSpLocks/>
            <a:stCxn id="310" idx="4"/>
            <a:endCxn id="306" idx="7"/>
          </p:cNvCxnSpPr>
          <p:nvPr/>
        </p:nvCxnSpPr>
        <p:spPr>
          <a:xfrm flipH="1">
            <a:off x="6185549" y="8830228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F78A430-E0B7-C746-B2C9-3117B6D26800}"/>
              </a:ext>
            </a:extLst>
          </p:cNvPr>
          <p:cNvCxnSpPr>
            <a:cxnSpLocks/>
            <a:stCxn id="314" idx="2"/>
            <a:endCxn id="299" idx="6"/>
          </p:cNvCxnSpPr>
          <p:nvPr/>
        </p:nvCxnSpPr>
        <p:spPr>
          <a:xfrm flipH="1" flipV="1">
            <a:off x="3781266" y="10847293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 315">
            <a:extLst>
              <a:ext uri="{FF2B5EF4-FFF2-40B4-BE49-F238E27FC236}">
                <a16:creationId xmlns:a16="http://schemas.microsoft.com/office/drawing/2014/main" id="{007677EC-739C-4347-92F5-47E44FAFF0AF}"/>
              </a:ext>
            </a:extLst>
          </p:cNvPr>
          <p:cNvSpPr/>
          <p:nvPr/>
        </p:nvSpPr>
        <p:spPr>
          <a:xfrm>
            <a:off x="4148812" y="72819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2E485E5-C996-A64B-A872-F6A3B52A0505}"/>
              </a:ext>
            </a:extLst>
          </p:cNvPr>
          <p:cNvSpPr/>
          <p:nvPr/>
        </p:nvSpPr>
        <p:spPr>
          <a:xfrm>
            <a:off x="4570152" y="654686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2B37AEC-6D7A-8E4B-9FE2-3FC9E0AAD4D2}"/>
              </a:ext>
            </a:extLst>
          </p:cNvPr>
          <p:cNvSpPr/>
          <p:nvPr/>
        </p:nvSpPr>
        <p:spPr>
          <a:xfrm>
            <a:off x="6480554" y="757517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4D335D15-D5A6-D14C-B068-0F8E996830BB}"/>
              </a:ext>
            </a:extLst>
          </p:cNvPr>
          <p:cNvSpPr/>
          <p:nvPr/>
        </p:nvSpPr>
        <p:spPr>
          <a:xfrm>
            <a:off x="6095074" y="689385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2DC480-9D3C-E04F-A309-91DC7598ABEE}"/>
              </a:ext>
            </a:extLst>
          </p:cNvPr>
          <p:cNvSpPr/>
          <p:nvPr/>
        </p:nvSpPr>
        <p:spPr>
          <a:xfrm>
            <a:off x="7914911" y="882126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7D9D8DF2-B9A5-DF46-A464-34077641AD9D}"/>
              </a:ext>
            </a:extLst>
          </p:cNvPr>
          <p:cNvSpPr/>
          <p:nvPr/>
        </p:nvSpPr>
        <p:spPr>
          <a:xfrm>
            <a:off x="7161871" y="895573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288CB48-8720-254A-89CA-71F41F216629}"/>
              </a:ext>
            </a:extLst>
          </p:cNvPr>
          <p:cNvSpPr/>
          <p:nvPr/>
        </p:nvSpPr>
        <p:spPr>
          <a:xfrm>
            <a:off x="7511496" y="81220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29667209-27A8-AC40-8E4E-6E5A7F4F45FE}"/>
              </a:ext>
            </a:extLst>
          </p:cNvPr>
          <p:cNvSpPr/>
          <p:nvPr/>
        </p:nvSpPr>
        <p:spPr>
          <a:xfrm>
            <a:off x="4911736" y="92874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6E2ABB1A-DCF9-8842-B77A-C90003703ADB}"/>
              </a:ext>
            </a:extLst>
          </p:cNvPr>
          <p:cNvSpPr/>
          <p:nvPr/>
        </p:nvSpPr>
        <p:spPr>
          <a:xfrm>
            <a:off x="4562111" y="1012115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B733AE12-6DE5-2B47-8970-EBCD0E8B050E}"/>
              </a:ext>
            </a:extLst>
          </p:cNvPr>
          <p:cNvSpPr/>
          <p:nvPr/>
        </p:nvSpPr>
        <p:spPr>
          <a:xfrm>
            <a:off x="2796070" y="819374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818FBEC0-F3C9-E74C-94DF-C4F5D9A5952C}"/>
              </a:ext>
            </a:extLst>
          </p:cNvPr>
          <p:cNvSpPr/>
          <p:nvPr/>
        </p:nvSpPr>
        <p:spPr>
          <a:xfrm>
            <a:off x="2958353" y="960119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3C747671-22A8-A34E-AEFD-843E8B74363F}"/>
              </a:ext>
            </a:extLst>
          </p:cNvPr>
          <p:cNvSpPr/>
          <p:nvPr/>
        </p:nvSpPr>
        <p:spPr>
          <a:xfrm>
            <a:off x="4633831" y="805927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3981D9C5-5851-8044-894A-44D19F3ACD49}"/>
              </a:ext>
            </a:extLst>
          </p:cNvPr>
          <p:cNvSpPr/>
          <p:nvPr/>
        </p:nvSpPr>
        <p:spPr>
          <a:xfrm>
            <a:off x="3737360" y="951154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9958ABFA-9707-0449-A2A0-07FFBDCF12AD}"/>
              </a:ext>
            </a:extLst>
          </p:cNvPr>
          <p:cNvSpPr/>
          <p:nvPr/>
        </p:nvSpPr>
        <p:spPr>
          <a:xfrm>
            <a:off x="5315151" y="99866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FC572985-6662-154D-996D-8ECE7138A851}"/>
              </a:ext>
            </a:extLst>
          </p:cNvPr>
          <p:cNvSpPr/>
          <p:nvPr/>
        </p:nvSpPr>
        <p:spPr>
          <a:xfrm>
            <a:off x="6014395" y="98522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65E902AB-C249-764D-AC87-198C82326AB6}"/>
              </a:ext>
            </a:extLst>
          </p:cNvPr>
          <p:cNvSpPr/>
          <p:nvPr/>
        </p:nvSpPr>
        <p:spPr>
          <a:xfrm>
            <a:off x="1985280" y="931432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04104398-4F98-2F47-A125-04277148953C}"/>
              </a:ext>
            </a:extLst>
          </p:cNvPr>
          <p:cNvSpPr/>
          <p:nvPr/>
        </p:nvSpPr>
        <p:spPr>
          <a:xfrm>
            <a:off x="4067669" y="1069489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CD144C40-BDBF-F943-8F1D-C7161DA08627}"/>
              </a:ext>
            </a:extLst>
          </p:cNvPr>
          <p:cNvSpPr/>
          <p:nvPr/>
        </p:nvSpPr>
        <p:spPr>
          <a:xfrm>
            <a:off x="5073104" y="725244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9B41F4ED-7A6F-C843-92E9-8BE67B77E212}"/>
              </a:ext>
            </a:extLst>
          </p:cNvPr>
          <p:cNvSpPr/>
          <p:nvPr/>
        </p:nvSpPr>
        <p:spPr>
          <a:xfrm>
            <a:off x="5772349" y="920675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23E6BDB4-9106-F840-A0E5-9096F8A108F8}"/>
              </a:ext>
            </a:extLst>
          </p:cNvPr>
          <p:cNvSpPr/>
          <p:nvPr/>
        </p:nvSpPr>
        <p:spPr>
          <a:xfrm>
            <a:off x="3253268" y="74138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DE88CEF-D8F2-C546-9CC8-B7F71333BB46}"/>
              </a:ext>
            </a:extLst>
          </p:cNvPr>
          <p:cNvSpPr/>
          <p:nvPr/>
        </p:nvSpPr>
        <p:spPr>
          <a:xfrm>
            <a:off x="5718561" y="1060524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46FF28D-F5B5-3D4A-9B3F-6481F2F5758B}"/>
              </a:ext>
            </a:extLst>
          </p:cNvPr>
          <p:cNvSpPr/>
          <p:nvPr/>
        </p:nvSpPr>
        <p:spPr>
          <a:xfrm>
            <a:off x="5799240" y="764689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705AE782-695E-DE4A-B03C-3F92E15D431A}"/>
              </a:ext>
            </a:extLst>
          </p:cNvPr>
          <p:cNvSpPr/>
          <p:nvPr/>
        </p:nvSpPr>
        <p:spPr>
          <a:xfrm>
            <a:off x="3199480" y="881230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29A8477-60EA-474F-A47A-AD318E754526}"/>
              </a:ext>
            </a:extLst>
          </p:cNvPr>
          <p:cNvSpPr/>
          <p:nvPr/>
        </p:nvSpPr>
        <p:spPr>
          <a:xfrm>
            <a:off x="2043030" y="832821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6B46872A-60B2-4345-8BF3-8FD39DD09FAB}"/>
              </a:ext>
            </a:extLst>
          </p:cNvPr>
          <p:cNvSpPr/>
          <p:nvPr/>
        </p:nvSpPr>
        <p:spPr>
          <a:xfrm>
            <a:off x="5558113" y="84357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E4D2C5AF-5694-B746-86F4-203FA5AB39E3}"/>
              </a:ext>
            </a:extLst>
          </p:cNvPr>
          <p:cNvSpPr/>
          <p:nvPr/>
        </p:nvSpPr>
        <p:spPr>
          <a:xfrm>
            <a:off x="6337120" y="834613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23CC54BC-CBAD-CE4F-8300-506731025113}"/>
              </a:ext>
            </a:extLst>
          </p:cNvPr>
          <p:cNvSpPr/>
          <p:nvPr/>
        </p:nvSpPr>
        <p:spPr>
          <a:xfrm>
            <a:off x="3297172" y="1060524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99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11064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Random Reverse Reachable Sets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283D580C-F955-9045-BA10-7C1B62AD624B}"/>
              </a:ext>
            </a:extLst>
          </p:cNvPr>
          <p:cNvSpPr/>
          <p:nvPr/>
        </p:nvSpPr>
        <p:spPr>
          <a:xfrm>
            <a:off x="6561239" y="1047974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BD4F7B3-8FEE-8F48-B2CA-9AB073503CF9}"/>
              </a:ext>
            </a:extLst>
          </p:cNvPr>
          <p:cNvSpPr/>
          <p:nvPr/>
        </p:nvSpPr>
        <p:spPr>
          <a:xfrm>
            <a:off x="7161871" y="97625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CEB650D1-6F11-5A49-8F45-542274E2B9D1}"/>
              </a:ext>
            </a:extLst>
          </p:cNvPr>
          <p:cNvSpPr/>
          <p:nvPr/>
        </p:nvSpPr>
        <p:spPr>
          <a:xfrm>
            <a:off x="4511316" y="1132242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0A2F22D-F990-3F48-BB1B-0B79CA892AC0}"/>
              </a:ext>
            </a:extLst>
          </p:cNvPr>
          <p:cNvCxnSpPr>
            <a:cxnSpLocks/>
            <a:stCxn id="296" idx="5"/>
          </p:cNvCxnSpPr>
          <p:nvPr/>
        </p:nvCxnSpPr>
        <p:spPr>
          <a:xfrm>
            <a:off x="2805855" y="7907695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C4BADCE-7F07-2044-A230-BE450A51FDC7}"/>
              </a:ext>
            </a:extLst>
          </p:cNvPr>
          <p:cNvCxnSpPr>
            <a:cxnSpLocks/>
            <a:stCxn id="298" idx="6"/>
            <a:endCxn id="294" idx="2"/>
          </p:cNvCxnSpPr>
          <p:nvPr/>
        </p:nvCxnSpPr>
        <p:spPr>
          <a:xfrm flipV="1">
            <a:off x="2527124" y="8435790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904F4F57-36AE-4841-A17F-44DFC8C68ED7}"/>
              </a:ext>
            </a:extLst>
          </p:cNvPr>
          <p:cNvCxnSpPr>
            <a:cxnSpLocks/>
            <a:stCxn id="297" idx="3"/>
            <a:endCxn id="294" idx="7"/>
          </p:cNvCxnSpPr>
          <p:nvPr/>
        </p:nvCxnSpPr>
        <p:spPr>
          <a:xfrm flipH="1">
            <a:off x="3209270" y="7827014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BCCC39C1-AB5C-A34A-87D5-81DD38F791D4}"/>
              </a:ext>
            </a:extLst>
          </p:cNvPr>
          <p:cNvCxnSpPr>
            <a:cxnSpLocks/>
            <a:stCxn id="297" idx="2"/>
            <a:endCxn id="296" idx="6"/>
          </p:cNvCxnSpPr>
          <p:nvPr/>
        </p:nvCxnSpPr>
        <p:spPr>
          <a:xfrm flipH="1">
            <a:off x="2876749" y="7655861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>
            <a:extLst>
              <a:ext uri="{FF2B5EF4-FFF2-40B4-BE49-F238E27FC236}">
                <a16:creationId xmlns:a16="http://schemas.microsoft.com/office/drawing/2014/main" id="{C95D535D-8BDF-2A4F-ABCD-114452360D4A}"/>
              </a:ext>
            </a:extLst>
          </p:cNvPr>
          <p:cNvSpPr/>
          <p:nvPr/>
        </p:nvSpPr>
        <p:spPr>
          <a:xfrm>
            <a:off x="2392655" y="749449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CA534E97-8023-6B4B-94A3-7409BA13C544}"/>
              </a:ext>
            </a:extLst>
          </p:cNvPr>
          <p:cNvCxnSpPr>
            <a:cxnSpLocks/>
            <a:stCxn id="293" idx="2"/>
            <a:endCxn id="294" idx="6"/>
          </p:cNvCxnSpPr>
          <p:nvPr/>
        </p:nvCxnSpPr>
        <p:spPr>
          <a:xfrm flipH="1">
            <a:off x="3280164" y="8301320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74B5502D-7856-3E44-892C-6D5FECC417FC}"/>
              </a:ext>
            </a:extLst>
          </p:cNvPr>
          <p:cNvCxnSpPr>
            <a:cxnSpLocks/>
            <a:stCxn id="316" idx="4"/>
            <a:endCxn id="293" idx="7"/>
          </p:cNvCxnSpPr>
          <p:nvPr/>
        </p:nvCxnSpPr>
        <p:spPr>
          <a:xfrm flipH="1">
            <a:off x="3908514" y="7766058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C4DD988E-CB8A-EA47-8CA9-2BC5A281D968}"/>
              </a:ext>
            </a:extLst>
          </p:cNvPr>
          <p:cNvCxnSpPr>
            <a:cxnSpLocks/>
            <a:stCxn id="316" idx="5"/>
            <a:endCxn id="319" idx="0"/>
          </p:cNvCxnSpPr>
          <p:nvPr/>
        </p:nvCxnSpPr>
        <p:spPr>
          <a:xfrm>
            <a:off x="4562012" y="7695164"/>
            <a:ext cx="313866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3DE443A0-C8EC-F540-9305-4F9AD0EC840C}"/>
              </a:ext>
            </a:extLst>
          </p:cNvPr>
          <p:cNvCxnSpPr>
            <a:cxnSpLocks/>
            <a:stCxn id="290" idx="4"/>
            <a:endCxn id="291" idx="0"/>
          </p:cNvCxnSpPr>
          <p:nvPr/>
        </p:nvCxnSpPr>
        <p:spPr>
          <a:xfrm flipH="1">
            <a:off x="3979407" y="9224681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Oval 289">
            <a:extLst>
              <a:ext uri="{FF2B5EF4-FFF2-40B4-BE49-F238E27FC236}">
                <a16:creationId xmlns:a16="http://schemas.microsoft.com/office/drawing/2014/main" id="{708C46F2-1047-BC48-BD1E-3CF8B6F13DF8}"/>
              </a:ext>
            </a:extLst>
          </p:cNvPr>
          <p:cNvSpPr/>
          <p:nvPr/>
        </p:nvSpPr>
        <p:spPr>
          <a:xfrm>
            <a:off x="3880794" y="874058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37D86089-7BC6-5840-84E4-08E69369232E}"/>
              </a:ext>
            </a:extLst>
          </p:cNvPr>
          <p:cNvSpPr/>
          <p:nvPr/>
        </p:nvSpPr>
        <p:spPr>
          <a:xfrm>
            <a:off x="3495314" y="805927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8C4A16F-AB27-7743-B2F4-70D1248D3D1C}"/>
              </a:ext>
            </a:extLst>
          </p:cNvPr>
          <p:cNvCxnSpPr>
            <a:cxnSpLocks/>
            <a:stCxn id="289" idx="2"/>
            <a:endCxn id="301" idx="6"/>
          </p:cNvCxnSpPr>
          <p:nvPr/>
        </p:nvCxnSpPr>
        <p:spPr>
          <a:xfrm flipH="1" flipV="1">
            <a:off x="2469374" y="9556373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8DD082-4288-BE47-B88B-43A075B7F109}"/>
              </a:ext>
            </a:extLst>
          </p:cNvPr>
          <p:cNvCxnSpPr>
            <a:cxnSpLocks/>
            <a:stCxn id="295" idx="3"/>
            <a:endCxn id="319" idx="0"/>
          </p:cNvCxnSpPr>
          <p:nvPr/>
        </p:nvCxnSpPr>
        <p:spPr>
          <a:xfrm flipH="1">
            <a:off x="4875878" y="7665648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30FE87-9BB9-8A4E-91E3-8F9DD3F07081}"/>
              </a:ext>
            </a:extLst>
          </p:cNvPr>
          <p:cNvCxnSpPr>
            <a:cxnSpLocks/>
            <a:stCxn id="295" idx="5"/>
            <a:endCxn id="308" idx="0"/>
          </p:cNvCxnSpPr>
          <p:nvPr/>
        </p:nvCxnSpPr>
        <p:spPr>
          <a:xfrm>
            <a:off x="5486304" y="7665648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759E7E7-CB03-F34C-9B59-F647951A1D61}"/>
              </a:ext>
            </a:extLst>
          </p:cNvPr>
          <p:cNvCxnSpPr>
            <a:cxnSpLocks/>
            <a:stCxn id="305" idx="0"/>
            <a:endCxn id="308" idx="3"/>
          </p:cNvCxnSpPr>
          <p:nvPr/>
        </p:nvCxnSpPr>
        <p:spPr>
          <a:xfrm flipV="1">
            <a:off x="5153783" y="8848984"/>
            <a:ext cx="475224" cy="4384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C9977C4-05B5-4F49-9988-AE9FB58B807E}"/>
              </a:ext>
            </a:extLst>
          </p:cNvPr>
          <p:cNvCxnSpPr>
            <a:cxnSpLocks/>
            <a:stCxn id="319" idx="7"/>
            <a:endCxn id="311" idx="3"/>
          </p:cNvCxnSpPr>
          <p:nvPr/>
        </p:nvCxnSpPr>
        <p:spPr>
          <a:xfrm flipV="1">
            <a:off x="5047031" y="8060090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614F8A-EB79-2744-8A85-2FED8F62F5D8}"/>
              </a:ext>
            </a:extLst>
          </p:cNvPr>
          <p:cNvCxnSpPr>
            <a:cxnSpLocks/>
            <a:stCxn id="295" idx="6"/>
            <a:endCxn id="312" idx="2"/>
          </p:cNvCxnSpPr>
          <p:nvPr/>
        </p:nvCxnSpPr>
        <p:spPr>
          <a:xfrm flipV="1">
            <a:off x="5557198" y="7135905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4740FE-B410-FF4B-A3AB-E85174E76087}"/>
              </a:ext>
            </a:extLst>
          </p:cNvPr>
          <p:cNvCxnSpPr>
            <a:cxnSpLocks/>
            <a:stCxn id="311" idx="0"/>
            <a:endCxn id="312" idx="3"/>
          </p:cNvCxnSpPr>
          <p:nvPr/>
        </p:nvCxnSpPr>
        <p:spPr>
          <a:xfrm flipV="1">
            <a:off x="6041287" y="7307058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F9BD13-D796-944D-B1B3-15C4ABE263BE}"/>
              </a:ext>
            </a:extLst>
          </p:cNvPr>
          <p:cNvCxnSpPr>
            <a:cxnSpLocks/>
            <a:stCxn id="292" idx="4"/>
            <a:endCxn id="289" idx="7"/>
          </p:cNvCxnSpPr>
          <p:nvPr/>
        </p:nvCxnSpPr>
        <p:spPr>
          <a:xfrm flipH="1">
            <a:off x="3371553" y="9296399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9ED99A1-F7C3-264D-8E64-F480B71EDDF9}"/>
              </a:ext>
            </a:extLst>
          </p:cNvPr>
          <p:cNvCxnSpPr>
            <a:cxnSpLocks/>
            <a:stCxn id="289" idx="4"/>
            <a:endCxn id="299" idx="0"/>
          </p:cNvCxnSpPr>
          <p:nvPr/>
        </p:nvCxnSpPr>
        <p:spPr>
          <a:xfrm>
            <a:off x="3200400" y="10085293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7561D8D-2B6A-844C-ADB1-3DFFAFFFEB1E}"/>
              </a:ext>
            </a:extLst>
          </p:cNvPr>
          <p:cNvCxnSpPr>
            <a:cxnSpLocks/>
            <a:stCxn id="291" idx="3"/>
            <a:endCxn id="299" idx="0"/>
          </p:cNvCxnSpPr>
          <p:nvPr/>
        </p:nvCxnSpPr>
        <p:spPr>
          <a:xfrm flipH="1">
            <a:off x="3539219" y="9924749"/>
            <a:ext cx="269035" cy="6804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71B6147-1DF1-424B-8B2C-CBD499FF7073}"/>
              </a:ext>
            </a:extLst>
          </p:cNvPr>
          <p:cNvCxnSpPr>
            <a:cxnSpLocks/>
            <a:stCxn id="315" idx="1"/>
            <a:endCxn id="314" idx="5"/>
          </p:cNvCxnSpPr>
          <p:nvPr/>
        </p:nvCxnSpPr>
        <p:spPr>
          <a:xfrm flipH="1" flipV="1">
            <a:off x="4480869" y="11108093"/>
            <a:ext cx="101341" cy="2852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C6C582B-C70E-4F4C-8ADB-7829E9163BFE}"/>
              </a:ext>
            </a:extLst>
          </p:cNvPr>
          <p:cNvCxnSpPr>
            <a:cxnSpLocks/>
            <a:stCxn id="314" idx="1"/>
            <a:endCxn id="291" idx="4"/>
          </p:cNvCxnSpPr>
          <p:nvPr/>
        </p:nvCxnSpPr>
        <p:spPr>
          <a:xfrm flipH="1" flipV="1">
            <a:off x="3979407" y="9995643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F8C9ABD-B9B2-5B4B-AD94-22D67C228A43}"/>
              </a:ext>
            </a:extLst>
          </p:cNvPr>
          <p:cNvCxnSpPr>
            <a:cxnSpLocks/>
            <a:stCxn id="304" idx="0"/>
            <a:endCxn id="305" idx="5"/>
          </p:cNvCxnSpPr>
          <p:nvPr/>
        </p:nvCxnSpPr>
        <p:spPr>
          <a:xfrm flipH="1" flipV="1">
            <a:off x="5324936" y="9700636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809801D-E92A-BE46-B134-4BB94805722E}"/>
              </a:ext>
            </a:extLst>
          </p:cNvPr>
          <p:cNvCxnSpPr>
            <a:cxnSpLocks/>
            <a:stCxn id="310" idx="0"/>
            <a:endCxn id="309" idx="4"/>
          </p:cNvCxnSpPr>
          <p:nvPr/>
        </p:nvCxnSpPr>
        <p:spPr>
          <a:xfrm flipV="1">
            <a:off x="6579167" y="8059266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E36428C-BC20-DA49-9976-505D76552DCE}"/>
              </a:ext>
            </a:extLst>
          </p:cNvPr>
          <p:cNvCxnSpPr>
            <a:cxnSpLocks/>
            <a:stCxn id="318" idx="1"/>
            <a:endCxn id="309" idx="6"/>
          </p:cNvCxnSpPr>
          <p:nvPr/>
        </p:nvCxnSpPr>
        <p:spPr>
          <a:xfrm flipH="1" flipV="1">
            <a:off x="6964648" y="7817219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F97BC52-5B6B-5C4F-957B-C70A89CCF2AE}"/>
              </a:ext>
            </a:extLst>
          </p:cNvPr>
          <p:cNvCxnSpPr>
            <a:cxnSpLocks/>
            <a:stCxn id="320" idx="2"/>
            <a:endCxn id="306" idx="6"/>
          </p:cNvCxnSpPr>
          <p:nvPr/>
        </p:nvCxnSpPr>
        <p:spPr>
          <a:xfrm flipH="1">
            <a:off x="6256443" y="9197786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B67A546-386B-3F4D-9F38-A268FE2D710C}"/>
              </a:ext>
            </a:extLst>
          </p:cNvPr>
          <p:cNvCxnSpPr>
            <a:cxnSpLocks/>
            <a:stCxn id="303" idx="0"/>
            <a:endCxn id="306" idx="5"/>
          </p:cNvCxnSpPr>
          <p:nvPr/>
        </p:nvCxnSpPr>
        <p:spPr>
          <a:xfrm flipH="1" flipV="1">
            <a:off x="6185549" y="9619955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1F93B54-48F6-5F45-9352-697D270F09CE}"/>
              </a:ext>
            </a:extLst>
          </p:cNvPr>
          <p:cNvCxnSpPr>
            <a:cxnSpLocks/>
            <a:stCxn id="305" idx="6"/>
            <a:endCxn id="306" idx="2"/>
          </p:cNvCxnSpPr>
          <p:nvPr/>
        </p:nvCxnSpPr>
        <p:spPr>
          <a:xfrm flipV="1">
            <a:off x="5395830" y="9448802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A368CF-9327-DC4B-A11A-D212BB57A3E2}"/>
              </a:ext>
            </a:extLst>
          </p:cNvPr>
          <p:cNvCxnSpPr>
            <a:cxnSpLocks/>
            <a:stCxn id="320" idx="4"/>
            <a:endCxn id="313" idx="0"/>
          </p:cNvCxnSpPr>
          <p:nvPr/>
        </p:nvCxnSpPr>
        <p:spPr>
          <a:xfrm>
            <a:off x="7403918" y="9439833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E3B93CD-C8AD-D54A-BC48-BAB6781DDFA9}"/>
              </a:ext>
            </a:extLst>
          </p:cNvPr>
          <p:cNvCxnSpPr>
            <a:cxnSpLocks/>
            <a:stCxn id="308" idx="6"/>
            <a:endCxn id="310" idx="2"/>
          </p:cNvCxnSpPr>
          <p:nvPr/>
        </p:nvCxnSpPr>
        <p:spPr>
          <a:xfrm flipV="1">
            <a:off x="6042207" y="8588181"/>
            <a:ext cx="294913" cy="896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120AC54-C529-8B47-A27B-CC267EFB0627}"/>
              </a:ext>
            </a:extLst>
          </p:cNvPr>
          <p:cNvCxnSpPr>
            <a:cxnSpLocks/>
            <a:stCxn id="304" idx="5"/>
            <a:endCxn id="302" idx="1"/>
          </p:cNvCxnSpPr>
          <p:nvPr/>
        </p:nvCxnSpPr>
        <p:spPr>
          <a:xfrm>
            <a:off x="5728351" y="10399884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AFB8FD-AA00-7F4A-BF0C-FD9669F95873}"/>
              </a:ext>
            </a:extLst>
          </p:cNvPr>
          <p:cNvCxnSpPr>
            <a:cxnSpLocks/>
            <a:stCxn id="307" idx="5"/>
            <a:endCxn id="302" idx="2"/>
          </p:cNvCxnSpPr>
          <p:nvPr/>
        </p:nvCxnSpPr>
        <p:spPr>
          <a:xfrm>
            <a:off x="4975311" y="10534354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FFE658-63BA-7D41-AFF0-B4962FD78DFB}"/>
              </a:ext>
            </a:extLst>
          </p:cNvPr>
          <p:cNvCxnSpPr>
            <a:cxnSpLocks/>
            <a:stCxn id="305" idx="4"/>
            <a:endCxn id="307" idx="7"/>
          </p:cNvCxnSpPr>
          <p:nvPr/>
        </p:nvCxnSpPr>
        <p:spPr>
          <a:xfrm flipH="1">
            <a:off x="4975311" y="9771530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8ADB045-412B-494E-932C-1B49ACF44847}"/>
              </a:ext>
            </a:extLst>
          </p:cNvPr>
          <p:cNvCxnSpPr>
            <a:cxnSpLocks/>
            <a:stCxn id="319" idx="4"/>
            <a:endCxn id="305" idx="0"/>
          </p:cNvCxnSpPr>
          <p:nvPr/>
        </p:nvCxnSpPr>
        <p:spPr>
          <a:xfrm>
            <a:off x="4875878" y="8543367"/>
            <a:ext cx="277905" cy="7440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100FFC5-FAF6-8D42-A583-84EEA924E3B1}"/>
              </a:ext>
            </a:extLst>
          </p:cNvPr>
          <p:cNvCxnSpPr>
            <a:cxnSpLocks/>
            <a:stCxn id="300" idx="1"/>
            <a:endCxn id="303" idx="5"/>
          </p:cNvCxnSpPr>
          <p:nvPr/>
        </p:nvCxnSpPr>
        <p:spPr>
          <a:xfrm flipH="1" flipV="1">
            <a:off x="6427595" y="10265414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DFE6B26-677B-2A4F-81CD-54418DC87F62}"/>
              </a:ext>
            </a:extLst>
          </p:cNvPr>
          <p:cNvCxnSpPr>
            <a:cxnSpLocks/>
            <a:stCxn id="317" idx="2"/>
            <a:endCxn id="320" idx="6"/>
          </p:cNvCxnSpPr>
          <p:nvPr/>
        </p:nvCxnSpPr>
        <p:spPr>
          <a:xfrm flipH="1">
            <a:off x="7645965" y="9063316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3F7C11A-C6CB-A940-B22D-4DDDA1378195}"/>
              </a:ext>
            </a:extLst>
          </p:cNvPr>
          <p:cNvCxnSpPr>
            <a:cxnSpLocks/>
            <a:stCxn id="316" idx="7"/>
            <a:endCxn id="104" idx="4"/>
          </p:cNvCxnSpPr>
          <p:nvPr/>
        </p:nvCxnSpPr>
        <p:spPr>
          <a:xfrm flipV="1">
            <a:off x="4562012" y="7030954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A15842-FBAD-9848-B37C-35E41B281727}"/>
              </a:ext>
            </a:extLst>
          </p:cNvPr>
          <p:cNvCxnSpPr>
            <a:cxnSpLocks/>
            <a:stCxn id="310" idx="4"/>
            <a:endCxn id="306" idx="7"/>
          </p:cNvCxnSpPr>
          <p:nvPr/>
        </p:nvCxnSpPr>
        <p:spPr>
          <a:xfrm flipH="1">
            <a:off x="6185549" y="8830228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F78A430-E0B7-C746-B2C9-3117B6D26800}"/>
              </a:ext>
            </a:extLst>
          </p:cNvPr>
          <p:cNvCxnSpPr>
            <a:cxnSpLocks/>
            <a:stCxn id="314" idx="2"/>
            <a:endCxn id="299" idx="6"/>
          </p:cNvCxnSpPr>
          <p:nvPr/>
        </p:nvCxnSpPr>
        <p:spPr>
          <a:xfrm flipH="1" flipV="1">
            <a:off x="3781266" y="10847293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 315">
            <a:extLst>
              <a:ext uri="{FF2B5EF4-FFF2-40B4-BE49-F238E27FC236}">
                <a16:creationId xmlns:a16="http://schemas.microsoft.com/office/drawing/2014/main" id="{007677EC-739C-4347-92F5-47E44FAFF0AF}"/>
              </a:ext>
            </a:extLst>
          </p:cNvPr>
          <p:cNvSpPr/>
          <p:nvPr/>
        </p:nvSpPr>
        <p:spPr>
          <a:xfrm>
            <a:off x="4148812" y="72819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2E485E5-C996-A64B-A872-F6A3B52A0505}"/>
              </a:ext>
            </a:extLst>
          </p:cNvPr>
          <p:cNvSpPr/>
          <p:nvPr/>
        </p:nvSpPr>
        <p:spPr>
          <a:xfrm>
            <a:off x="4570152" y="654686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2B37AEC-6D7A-8E4B-9FE2-3FC9E0AAD4D2}"/>
              </a:ext>
            </a:extLst>
          </p:cNvPr>
          <p:cNvSpPr/>
          <p:nvPr/>
        </p:nvSpPr>
        <p:spPr>
          <a:xfrm>
            <a:off x="6480554" y="757517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4D335D15-D5A6-D14C-B068-0F8E996830BB}"/>
              </a:ext>
            </a:extLst>
          </p:cNvPr>
          <p:cNvSpPr/>
          <p:nvPr/>
        </p:nvSpPr>
        <p:spPr>
          <a:xfrm>
            <a:off x="6095074" y="689385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2DC480-9D3C-E04F-A309-91DC7598ABEE}"/>
              </a:ext>
            </a:extLst>
          </p:cNvPr>
          <p:cNvSpPr/>
          <p:nvPr/>
        </p:nvSpPr>
        <p:spPr>
          <a:xfrm>
            <a:off x="7914911" y="882126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7D9D8DF2-B9A5-DF46-A464-34077641AD9D}"/>
              </a:ext>
            </a:extLst>
          </p:cNvPr>
          <p:cNvSpPr/>
          <p:nvPr/>
        </p:nvSpPr>
        <p:spPr>
          <a:xfrm>
            <a:off x="7161871" y="895573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288CB48-8720-254A-89CA-71F41F216629}"/>
              </a:ext>
            </a:extLst>
          </p:cNvPr>
          <p:cNvSpPr/>
          <p:nvPr/>
        </p:nvSpPr>
        <p:spPr>
          <a:xfrm>
            <a:off x="7511496" y="81220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29667209-27A8-AC40-8E4E-6E5A7F4F45FE}"/>
              </a:ext>
            </a:extLst>
          </p:cNvPr>
          <p:cNvSpPr/>
          <p:nvPr/>
        </p:nvSpPr>
        <p:spPr>
          <a:xfrm>
            <a:off x="4911736" y="92874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6E2ABB1A-DCF9-8842-B77A-C90003703ADB}"/>
              </a:ext>
            </a:extLst>
          </p:cNvPr>
          <p:cNvSpPr/>
          <p:nvPr/>
        </p:nvSpPr>
        <p:spPr>
          <a:xfrm>
            <a:off x="4562111" y="1012115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B733AE12-6DE5-2B47-8970-EBCD0E8B050E}"/>
              </a:ext>
            </a:extLst>
          </p:cNvPr>
          <p:cNvSpPr/>
          <p:nvPr/>
        </p:nvSpPr>
        <p:spPr>
          <a:xfrm>
            <a:off x="2796070" y="819374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818FBEC0-F3C9-E74C-94DF-C4F5D9A5952C}"/>
              </a:ext>
            </a:extLst>
          </p:cNvPr>
          <p:cNvSpPr/>
          <p:nvPr/>
        </p:nvSpPr>
        <p:spPr>
          <a:xfrm>
            <a:off x="2958353" y="960119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3C747671-22A8-A34E-AEFD-843E8B74363F}"/>
              </a:ext>
            </a:extLst>
          </p:cNvPr>
          <p:cNvSpPr/>
          <p:nvPr/>
        </p:nvSpPr>
        <p:spPr>
          <a:xfrm>
            <a:off x="4633831" y="805927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3981D9C5-5851-8044-894A-44D19F3ACD49}"/>
              </a:ext>
            </a:extLst>
          </p:cNvPr>
          <p:cNvSpPr/>
          <p:nvPr/>
        </p:nvSpPr>
        <p:spPr>
          <a:xfrm>
            <a:off x="3737360" y="9511549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9958ABFA-9707-0449-A2A0-07FFBDCF12AD}"/>
              </a:ext>
            </a:extLst>
          </p:cNvPr>
          <p:cNvSpPr/>
          <p:nvPr/>
        </p:nvSpPr>
        <p:spPr>
          <a:xfrm>
            <a:off x="5315151" y="99866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FC572985-6662-154D-996D-8ECE7138A851}"/>
              </a:ext>
            </a:extLst>
          </p:cNvPr>
          <p:cNvSpPr/>
          <p:nvPr/>
        </p:nvSpPr>
        <p:spPr>
          <a:xfrm>
            <a:off x="6014395" y="98522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65E902AB-C249-764D-AC87-198C82326AB6}"/>
              </a:ext>
            </a:extLst>
          </p:cNvPr>
          <p:cNvSpPr/>
          <p:nvPr/>
        </p:nvSpPr>
        <p:spPr>
          <a:xfrm>
            <a:off x="1985280" y="931432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04104398-4F98-2F47-A125-04277148953C}"/>
              </a:ext>
            </a:extLst>
          </p:cNvPr>
          <p:cNvSpPr/>
          <p:nvPr/>
        </p:nvSpPr>
        <p:spPr>
          <a:xfrm>
            <a:off x="4067669" y="1069489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CD144C40-BDBF-F943-8F1D-C7161DA08627}"/>
              </a:ext>
            </a:extLst>
          </p:cNvPr>
          <p:cNvSpPr/>
          <p:nvPr/>
        </p:nvSpPr>
        <p:spPr>
          <a:xfrm>
            <a:off x="5073104" y="725244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9B41F4ED-7A6F-C843-92E9-8BE67B77E212}"/>
              </a:ext>
            </a:extLst>
          </p:cNvPr>
          <p:cNvSpPr/>
          <p:nvPr/>
        </p:nvSpPr>
        <p:spPr>
          <a:xfrm>
            <a:off x="5772349" y="920675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23E6BDB4-9106-F840-A0E5-9096F8A108F8}"/>
              </a:ext>
            </a:extLst>
          </p:cNvPr>
          <p:cNvSpPr/>
          <p:nvPr/>
        </p:nvSpPr>
        <p:spPr>
          <a:xfrm>
            <a:off x="3253268" y="74138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DE88CEF-D8F2-C546-9CC8-B7F71333BB46}"/>
              </a:ext>
            </a:extLst>
          </p:cNvPr>
          <p:cNvSpPr/>
          <p:nvPr/>
        </p:nvSpPr>
        <p:spPr>
          <a:xfrm>
            <a:off x="5718561" y="1060524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46FF28D-F5B5-3D4A-9B3F-6481F2F5758B}"/>
              </a:ext>
            </a:extLst>
          </p:cNvPr>
          <p:cNvSpPr/>
          <p:nvPr/>
        </p:nvSpPr>
        <p:spPr>
          <a:xfrm>
            <a:off x="5799240" y="764689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705AE782-695E-DE4A-B03C-3F92E15D431A}"/>
              </a:ext>
            </a:extLst>
          </p:cNvPr>
          <p:cNvSpPr/>
          <p:nvPr/>
        </p:nvSpPr>
        <p:spPr>
          <a:xfrm>
            <a:off x="3199480" y="881230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29A8477-60EA-474F-A47A-AD318E754526}"/>
              </a:ext>
            </a:extLst>
          </p:cNvPr>
          <p:cNvSpPr/>
          <p:nvPr/>
        </p:nvSpPr>
        <p:spPr>
          <a:xfrm>
            <a:off x="2043030" y="832821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6B46872A-60B2-4345-8BF3-8FD39DD09FAB}"/>
              </a:ext>
            </a:extLst>
          </p:cNvPr>
          <p:cNvSpPr/>
          <p:nvPr/>
        </p:nvSpPr>
        <p:spPr>
          <a:xfrm>
            <a:off x="5558113" y="84357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E4D2C5AF-5694-B746-86F4-203FA5AB39E3}"/>
              </a:ext>
            </a:extLst>
          </p:cNvPr>
          <p:cNvSpPr/>
          <p:nvPr/>
        </p:nvSpPr>
        <p:spPr>
          <a:xfrm>
            <a:off x="6337120" y="834613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23CC54BC-CBAD-CE4F-8300-506731025113}"/>
              </a:ext>
            </a:extLst>
          </p:cNvPr>
          <p:cNvSpPr/>
          <p:nvPr/>
        </p:nvSpPr>
        <p:spPr>
          <a:xfrm>
            <a:off x="3297172" y="1060524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34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Agenda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32">
            <a:extLst>
              <a:ext uri="{FF2B5EF4-FFF2-40B4-BE49-F238E27FC236}">
                <a16:creationId xmlns:a16="http://schemas.microsoft.com/office/drawing/2014/main" id="{E2F6A248-2B04-E14F-BE78-4387253C1626}"/>
              </a:ext>
            </a:extLst>
          </p:cNvPr>
          <p:cNvSpPr txBox="1"/>
          <p:nvPr/>
        </p:nvSpPr>
        <p:spPr>
          <a:xfrm>
            <a:off x="2479262" y="3897937"/>
            <a:ext cx="19405219" cy="440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Introduction to Influence Maximization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Approximate (1 - 1/e) Solutions</a:t>
            </a:r>
          </a:p>
          <a:p>
            <a:pPr marL="1371600" lvl="1" indent="-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Greedy</a:t>
            </a:r>
          </a:p>
          <a:p>
            <a:pPr marL="1371600" lvl="1" indent="-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Reverse Influence Sampling</a:t>
            </a:r>
          </a:p>
        </p:txBody>
      </p:sp>
    </p:spTree>
    <p:extLst>
      <p:ext uri="{BB962C8B-B14F-4D97-AF65-F5344CB8AC3E}">
        <p14:creationId xmlns:p14="http://schemas.microsoft.com/office/powerpoint/2010/main" val="1785235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11064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Random Reverse Reachable Sets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283D580C-F955-9045-BA10-7C1B62AD624B}"/>
              </a:ext>
            </a:extLst>
          </p:cNvPr>
          <p:cNvSpPr/>
          <p:nvPr/>
        </p:nvSpPr>
        <p:spPr>
          <a:xfrm>
            <a:off x="6561239" y="1047974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BD4F7B3-8FEE-8F48-B2CA-9AB073503CF9}"/>
              </a:ext>
            </a:extLst>
          </p:cNvPr>
          <p:cNvSpPr/>
          <p:nvPr/>
        </p:nvSpPr>
        <p:spPr>
          <a:xfrm>
            <a:off x="7161871" y="97625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CEB650D1-6F11-5A49-8F45-542274E2B9D1}"/>
              </a:ext>
            </a:extLst>
          </p:cNvPr>
          <p:cNvSpPr/>
          <p:nvPr/>
        </p:nvSpPr>
        <p:spPr>
          <a:xfrm>
            <a:off x="4511316" y="11322424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0A2F22D-F990-3F48-BB1B-0B79CA892AC0}"/>
              </a:ext>
            </a:extLst>
          </p:cNvPr>
          <p:cNvCxnSpPr>
            <a:cxnSpLocks/>
            <a:stCxn id="296" idx="5"/>
          </p:cNvCxnSpPr>
          <p:nvPr/>
        </p:nvCxnSpPr>
        <p:spPr>
          <a:xfrm>
            <a:off x="2805855" y="7907695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C4BADCE-7F07-2044-A230-BE450A51FDC7}"/>
              </a:ext>
            </a:extLst>
          </p:cNvPr>
          <p:cNvCxnSpPr>
            <a:cxnSpLocks/>
            <a:stCxn id="298" idx="6"/>
            <a:endCxn id="294" idx="2"/>
          </p:cNvCxnSpPr>
          <p:nvPr/>
        </p:nvCxnSpPr>
        <p:spPr>
          <a:xfrm flipV="1">
            <a:off x="2527124" y="8435790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904F4F57-36AE-4841-A17F-44DFC8C68ED7}"/>
              </a:ext>
            </a:extLst>
          </p:cNvPr>
          <p:cNvCxnSpPr>
            <a:cxnSpLocks/>
            <a:stCxn id="297" idx="3"/>
            <a:endCxn id="294" idx="7"/>
          </p:cNvCxnSpPr>
          <p:nvPr/>
        </p:nvCxnSpPr>
        <p:spPr>
          <a:xfrm flipH="1">
            <a:off x="3209270" y="7827014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BCCC39C1-AB5C-A34A-87D5-81DD38F791D4}"/>
              </a:ext>
            </a:extLst>
          </p:cNvPr>
          <p:cNvCxnSpPr>
            <a:cxnSpLocks/>
            <a:stCxn id="297" idx="2"/>
            <a:endCxn id="296" idx="6"/>
          </p:cNvCxnSpPr>
          <p:nvPr/>
        </p:nvCxnSpPr>
        <p:spPr>
          <a:xfrm flipH="1">
            <a:off x="2876749" y="7655861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>
            <a:extLst>
              <a:ext uri="{FF2B5EF4-FFF2-40B4-BE49-F238E27FC236}">
                <a16:creationId xmlns:a16="http://schemas.microsoft.com/office/drawing/2014/main" id="{C95D535D-8BDF-2A4F-ABCD-114452360D4A}"/>
              </a:ext>
            </a:extLst>
          </p:cNvPr>
          <p:cNvSpPr/>
          <p:nvPr/>
        </p:nvSpPr>
        <p:spPr>
          <a:xfrm>
            <a:off x="2392655" y="749449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CA534E97-8023-6B4B-94A3-7409BA13C544}"/>
              </a:ext>
            </a:extLst>
          </p:cNvPr>
          <p:cNvCxnSpPr>
            <a:cxnSpLocks/>
            <a:stCxn id="293" idx="2"/>
            <a:endCxn id="294" idx="6"/>
          </p:cNvCxnSpPr>
          <p:nvPr/>
        </p:nvCxnSpPr>
        <p:spPr>
          <a:xfrm flipH="1">
            <a:off x="3280164" y="8301320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74B5502D-7856-3E44-892C-6D5FECC417FC}"/>
              </a:ext>
            </a:extLst>
          </p:cNvPr>
          <p:cNvCxnSpPr>
            <a:cxnSpLocks/>
            <a:stCxn id="316" idx="4"/>
            <a:endCxn id="293" idx="7"/>
          </p:cNvCxnSpPr>
          <p:nvPr/>
        </p:nvCxnSpPr>
        <p:spPr>
          <a:xfrm flipH="1">
            <a:off x="3908514" y="7766058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C4DD988E-CB8A-EA47-8CA9-2BC5A281D968}"/>
              </a:ext>
            </a:extLst>
          </p:cNvPr>
          <p:cNvCxnSpPr>
            <a:cxnSpLocks/>
            <a:stCxn id="316" idx="5"/>
            <a:endCxn id="319" idx="0"/>
          </p:cNvCxnSpPr>
          <p:nvPr/>
        </p:nvCxnSpPr>
        <p:spPr>
          <a:xfrm>
            <a:off x="4562012" y="7695164"/>
            <a:ext cx="313866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3DE443A0-C8EC-F540-9305-4F9AD0EC840C}"/>
              </a:ext>
            </a:extLst>
          </p:cNvPr>
          <p:cNvCxnSpPr>
            <a:cxnSpLocks/>
            <a:stCxn id="290" idx="4"/>
            <a:endCxn id="291" idx="0"/>
          </p:cNvCxnSpPr>
          <p:nvPr/>
        </p:nvCxnSpPr>
        <p:spPr>
          <a:xfrm flipH="1">
            <a:off x="3979407" y="9224681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Oval 289">
            <a:extLst>
              <a:ext uri="{FF2B5EF4-FFF2-40B4-BE49-F238E27FC236}">
                <a16:creationId xmlns:a16="http://schemas.microsoft.com/office/drawing/2014/main" id="{708C46F2-1047-BC48-BD1E-3CF8B6F13DF8}"/>
              </a:ext>
            </a:extLst>
          </p:cNvPr>
          <p:cNvSpPr/>
          <p:nvPr/>
        </p:nvSpPr>
        <p:spPr>
          <a:xfrm>
            <a:off x="3880794" y="8740587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37D86089-7BC6-5840-84E4-08E69369232E}"/>
              </a:ext>
            </a:extLst>
          </p:cNvPr>
          <p:cNvSpPr/>
          <p:nvPr/>
        </p:nvSpPr>
        <p:spPr>
          <a:xfrm>
            <a:off x="3495314" y="805927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8C4A16F-AB27-7743-B2F4-70D1248D3D1C}"/>
              </a:ext>
            </a:extLst>
          </p:cNvPr>
          <p:cNvCxnSpPr>
            <a:cxnSpLocks/>
            <a:stCxn id="289" idx="2"/>
            <a:endCxn id="301" idx="6"/>
          </p:cNvCxnSpPr>
          <p:nvPr/>
        </p:nvCxnSpPr>
        <p:spPr>
          <a:xfrm flipH="1" flipV="1">
            <a:off x="2469374" y="9556373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8DD082-4288-BE47-B88B-43A075B7F109}"/>
              </a:ext>
            </a:extLst>
          </p:cNvPr>
          <p:cNvCxnSpPr>
            <a:cxnSpLocks/>
            <a:stCxn id="295" idx="3"/>
            <a:endCxn id="319" idx="0"/>
          </p:cNvCxnSpPr>
          <p:nvPr/>
        </p:nvCxnSpPr>
        <p:spPr>
          <a:xfrm flipH="1">
            <a:off x="4875878" y="7665648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30FE87-9BB9-8A4E-91E3-8F9DD3F07081}"/>
              </a:ext>
            </a:extLst>
          </p:cNvPr>
          <p:cNvCxnSpPr>
            <a:cxnSpLocks/>
            <a:stCxn id="295" idx="5"/>
            <a:endCxn id="308" idx="0"/>
          </p:cNvCxnSpPr>
          <p:nvPr/>
        </p:nvCxnSpPr>
        <p:spPr>
          <a:xfrm>
            <a:off x="5486304" y="7665648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759E7E7-CB03-F34C-9B59-F647951A1D61}"/>
              </a:ext>
            </a:extLst>
          </p:cNvPr>
          <p:cNvCxnSpPr>
            <a:cxnSpLocks/>
            <a:stCxn id="305" idx="0"/>
            <a:endCxn id="308" idx="3"/>
          </p:cNvCxnSpPr>
          <p:nvPr/>
        </p:nvCxnSpPr>
        <p:spPr>
          <a:xfrm flipV="1">
            <a:off x="5153783" y="8848984"/>
            <a:ext cx="475224" cy="4384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C9977C4-05B5-4F49-9988-AE9FB58B807E}"/>
              </a:ext>
            </a:extLst>
          </p:cNvPr>
          <p:cNvCxnSpPr>
            <a:cxnSpLocks/>
            <a:stCxn id="319" idx="7"/>
            <a:endCxn id="311" idx="3"/>
          </p:cNvCxnSpPr>
          <p:nvPr/>
        </p:nvCxnSpPr>
        <p:spPr>
          <a:xfrm flipV="1">
            <a:off x="5047031" y="8060090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614F8A-EB79-2744-8A85-2FED8F62F5D8}"/>
              </a:ext>
            </a:extLst>
          </p:cNvPr>
          <p:cNvCxnSpPr>
            <a:cxnSpLocks/>
            <a:stCxn id="295" idx="6"/>
            <a:endCxn id="312" idx="2"/>
          </p:cNvCxnSpPr>
          <p:nvPr/>
        </p:nvCxnSpPr>
        <p:spPr>
          <a:xfrm flipV="1">
            <a:off x="5557198" y="7135905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4740FE-B410-FF4B-A3AB-E85174E76087}"/>
              </a:ext>
            </a:extLst>
          </p:cNvPr>
          <p:cNvCxnSpPr>
            <a:cxnSpLocks/>
            <a:stCxn id="311" idx="0"/>
            <a:endCxn id="312" idx="3"/>
          </p:cNvCxnSpPr>
          <p:nvPr/>
        </p:nvCxnSpPr>
        <p:spPr>
          <a:xfrm flipV="1">
            <a:off x="6041287" y="7307058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F9BD13-D796-944D-B1B3-15C4ABE263BE}"/>
              </a:ext>
            </a:extLst>
          </p:cNvPr>
          <p:cNvCxnSpPr>
            <a:cxnSpLocks/>
            <a:stCxn id="292" idx="4"/>
            <a:endCxn id="289" idx="7"/>
          </p:cNvCxnSpPr>
          <p:nvPr/>
        </p:nvCxnSpPr>
        <p:spPr>
          <a:xfrm flipH="1">
            <a:off x="3371553" y="9296399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9ED99A1-F7C3-264D-8E64-F480B71EDDF9}"/>
              </a:ext>
            </a:extLst>
          </p:cNvPr>
          <p:cNvCxnSpPr>
            <a:cxnSpLocks/>
            <a:stCxn id="289" idx="4"/>
            <a:endCxn id="299" idx="0"/>
          </p:cNvCxnSpPr>
          <p:nvPr/>
        </p:nvCxnSpPr>
        <p:spPr>
          <a:xfrm>
            <a:off x="3200400" y="10085293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7561D8D-2B6A-844C-ADB1-3DFFAFFFEB1E}"/>
              </a:ext>
            </a:extLst>
          </p:cNvPr>
          <p:cNvCxnSpPr>
            <a:cxnSpLocks/>
            <a:stCxn id="291" idx="3"/>
            <a:endCxn id="299" idx="0"/>
          </p:cNvCxnSpPr>
          <p:nvPr/>
        </p:nvCxnSpPr>
        <p:spPr>
          <a:xfrm flipH="1">
            <a:off x="3539219" y="9924749"/>
            <a:ext cx="269035" cy="6804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71B6147-1DF1-424B-8B2C-CBD499FF7073}"/>
              </a:ext>
            </a:extLst>
          </p:cNvPr>
          <p:cNvCxnSpPr>
            <a:cxnSpLocks/>
            <a:stCxn id="315" idx="1"/>
            <a:endCxn id="314" idx="5"/>
          </p:cNvCxnSpPr>
          <p:nvPr/>
        </p:nvCxnSpPr>
        <p:spPr>
          <a:xfrm flipH="1" flipV="1">
            <a:off x="4480869" y="11108093"/>
            <a:ext cx="101341" cy="285225"/>
          </a:xfrm>
          <a:prstGeom prst="lin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C6C582B-C70E-4F4C-8ADB-7829E9163BFE}"/>
              </a:ext>
            </a:extLst>
          </p:cNvPr>
          <p:cNvCxnSpPr>
            <a:cxnSpLocks/>
            <a:stCxn id="314" idx="1"/>
            <a:endCxn id="291" idx="4"/>
          </p:cNvCxnSpPr>
          <p:nvPr/>
        </p:nvCxnSpPr>
        <p:spPr>
          <a:xfrm flipH="1" flipV="1">
            <a:off x="3979407" y="9995643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F8C9ABD-B9B2-5B4B-AD94-22D67C228A43}"/>
              </a:ext>
            </a:extLst>
          </p:cNvPr>
          <p:cNvCxnSpPr>
            <a:cxnSpLocks/>
            <a:stCxn id="304" idx="0"/>
            <a:endCxn id="305" idx="5"/>
          </p:cNvCxnSpPr>
          <p:nvPr/>
        </p:nvCxnSpPr>
        <p:spPr>
          <a:xfrm flipH="1" flipV="1">
            <a:off x="5324936" y="9700636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809801D-E92A-BE46-B134-4BB94805722E}"/>
              </a:ext>
            </a:extLst>
          </p:cNvPr>
          <p:cNvCxnSpPr>
            <a:cxnSpLocks/>
            <a:stCxn id="310" idx="0"/>
            <a:endCxn id="309" idx="4"/>
          </p:cNvCxnSpPr>
          <p:nvPr/>
        </p:nvCxnSpPr>
        <p:spPr>
          <a:xfrm flipV="1">
            <a:off x="6579167" y="8059266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E36428C-BC20-DA49-9976-505D76552DCE}"/>
              </a:ext>
            </a:extLst>
          </p:cNvPr>
          <p:cNvCxnSpPr>
            <a:cxnSpLocks/>
            <a:stCxn id="318" idx="1"/>
            <a:endCxn id="309" idx="6"/>
          </p:cNvCxnSpPr>
          <p:nvPr/>
        </p:nvCxnSpPr>
        <p:spPr>
          <a:xfrm flipH="1" flipV="1">
            <a:off x="6964648" y="7817219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F97BC52-5B6B-5C4F-957B-C70A89CCF2AE}"/>
              </a:ext>
            </a:extLst>
          </p:cNvPr>
          <p:cNvCxnSpPr>
            <a:cxnSpLocks/>
            <a:stCxn id="320" idx="2"/>
            <a:endCxn id="306" idx="6"/>
          </p:cNvCxnSpPr>
          <p:nvPr/>
        </p:nvCxnSpPr>
        <p:spPr>
          <a:xfrm flipH="1">
            <a:off x="6256443" y="9197786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B67A546-386B-3F4D-9F38-A268FE2D710C}"/>
              </a:ext>
            </a:extLst>
          </p:cNvPr>
          <p:cNvCxnSpPr>
            <a:cxnSpLocks/>
            <a:stCxn id="303" idx="0"/>
            <a:endCxn id="306" idx="5"/>
          </p:cNvCxnSpPr>
          <p:nvPr/>
        </p:nvCxnSpPr>
        <p:spPr>
          <a:xfrm flipH="1" flipV="1">
            <a:off x="6185549" y="9619955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1F93B54-48F6-5F45-9352-697D270F09CE}"/>
              </a:ext>
            </a:extLst>
          </p:cNvPr>
          <p:cNvCxnSpPr>
            <a:cxnSpLocks/>
            <a:stCxn id="305" idx="6"/>
            <a:endCxn id="306" idx="2"/>
          </p:cNvCxnSpPr>
          <p:nvPr/>
        </p:nvCxnSpPr>
        <p:spPr>
          <a:xfrm flipV="1">
            <a:off x="5395830" y="9448802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A368CF-9327-DC4B-A11A-D212BB57A3E2}"/>
              </a:ext>
            </a:extLst>
          </p:cNvPr>
          <p:cNvCxnSpPr>
            <a:cxnSpLocks/>
            <a:stCxn id="320" idx="4"/>
            <a:endCxn id="313" idx="0"/>
          </p:cNvCxnSpPr>
          <p:nvPr/>
        </p:nvCxnSpPr>
        <p:spPr>
          <a:xfrm>
            <a:off x="7403918" y="9439833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E3B93CD-C8AD-D54A-BC48-BAB6781DDFA9}"/>
              </a:ext>
            </a:extLst>
          </p:cNvPr>
          <p:cNvCxnSpPr>
            <a:cxnSpLocks/>
            <a:stCxn id="308" idx="6"/>
            <a:endCxn id="310" idx="2"/>
          </p:cNvCxnSpPr>
          <p:nvPr/>
        </p:nvCxnSpPr>
        <p:spPr>
          <a:xfrm flipV="1">
            <a:off x="6042207" y="8588181"/>
            <a:ext cx="294913" cy="896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120AC54-C529-8B47-A27B-CC267EFB0627}"/>
              </a:ext>
            </a:extLst>
          </p:cNvPr>
          <p:cNvCxnSpPr>
            <a:cxnSpLocks/>
            <a:stCxn id="304" idx="5"/>
            <a:endCxn id="302" idx="1"/>
          </p:cNvCxnSpPr>
          <p:nvPr/>
        </p:nvCxnSpPr>
        <p:spPr>
          <a:xfrm>
            <a:off x="5728351" y="10399884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AFB8FD-AA00-7F4A-BF0C-FD9669F95873}"/>
              </a:ext>
            </a:extLst>
          </p:cNvPr>
          <p:cNvCxnSpPr>
            <a:cxnSpLocks/>
            <a:stCxn id="307" idx="5"/>
            <a:endCxn id="302" idx="2"/>
          </p:cNvCxnSpPr>
          <p:nvPr/>
        </p:nvCxnSpPr>
        <p:spPr>
          <a:xfrm>
            <a:off x="4975311" y="10534354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FFE658-63BA-7D41-AFF0-B4962FD78DFB}"/>
              </a:ext>
            </a:extLst>
          </p:cNvPr>
          <p:cNvCxnSpPr>
            <a:cxnSpLocks/>
            <a:stCxn id="305" idx="4"/>
            <a:endCxn id="307" idx="7"/>
          </p:cNvCxnSpPr>
          <p:nvPr/>
        </p:nvCxnSpPr>
        <p:spPr>
          <a:xfrm flipH="1">
            <a:off x="4975311" y="9771530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8ADB045-412B-494E-932C-1B49ACF44847}"/>
              </a:ext>
            </a:extLst>
          </p:cNvPr>
          <p:cNvCxnSpPr>
            <a:cxnSpLocks/>
            <a:stCxn id="319" idx="4"/>
            <a:endCxn id="305" idx="0"/>
          </p:cNvCxnSpPr>
          <p:nvPr/>
        </p:nvCxnSpPr>
        <p:spPr>
          <a:xfrm>
            <a:off x="4875878" y="8543367"/>
            <a:ext cx="277905" cy="7440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100FFC5-FAF6-8D42-A583-84EEA924E3B1}"/>
              </a:ext>
            </a:extLst>
          </p:cNvPr>
          <p:cNvCxnSpPr>
            <a:cxnSpLocks/>
            <a:stCxn id="300" idx="1"/>
            <a:endCxn id="303" idx="5"/>
          </p:cNvCxnSpPr>
          <p:nvPr/>
        </p:nvCxnSpPr>
        <p:spPr>
          <a:xfrm flipH="1" flipV="1">
            <a:off x="6427595" y="10265414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DFE6B26-677B-2A4F-81CD-54418DC87F62}"/>
              </a:ext>
            </a:extLst>
          </p:cNvPr>
          <p:cNvCxnSpPr>
            <a:cxnSpLocks/>
            <a:stCxn id="317" idx="2"/>
            <a:endCxn id="320" idx="6"/>
          </p:cNvCxnSpPr>
          <p:nvPr/>
        </p:nvCxnSpPr>
        <p:spPr>
          <a:xfrm flipH="1">
            <a:off x="7645965" y="9063316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3F7C11A-C6CB-A940-B22D-4DDDA1378195}"/>
              </a:ext>
            </a:extLst>
          </p:cNvPr>
          <p:cNvCxnSpPr>
            <a:cxnSpLocks/>
            <a:stCxn id="316" idx="7"/>
            <a:endCxn id="104" idx="4"/>
          </p:cNvCxnSpPr>
          <p:nvPr/>
        </p:nvCxnSpPr>
        <p:spPr>
          <a:xfrm flipV="1">
            <a:off x="4562012" y="7030954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A15842-FBAD-9848-B37C-35E41B281727}"/>
              </a:ext>
            </a:extLst>
          </p:cNvPr>
          <p:cNvCxnSpPr>
            <a:cxnSpLocks/>
            <a:stCxn id="310" idx="4"/>
            <a:endCxn id="306" idx="7"/>
          </p:cNvCxnSpPr>
          <p:nvPr/>
        </p:nvCxnSpPr>
        <p:spPr>
          <a:xfrm flipH="1">
            <a:off x="6185549" y="8830228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F78A430-E0B7-C746-B2C9-3117B6D26800}"/>
              </a:ext>
            </a:extLst>
          </p:cNvPr>
          <p:cNvCxnSpPr>
            <a:cxnSpLocks/>
            <a:stCxn id="314" idx="2"/>
            <a:endCxn id="299" idx="6"/>
          </p:cNvCxnSpPr>
          <p:nvPr/>
        </p:nvCxnSpPr>
        <p:spPr>
          <a:xfrm flipH="1" flipV="1">
            <a:off x="3781266" y="10847293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 315">
            <a:extLst>
              <a:ext uri="{FF2B5EF4-FFF2-40B4-BE49-F238E27FC236}">
                <a16:creationId xmlns:a16="http://schemas.microsoft.com/office/drawing/2014/main" id="{007677EC-739C-4347-92F5-47E44FAFF0AF}"/>
              </a:ext>
            </a:extLst>
          </p:cNvPr>
          <p:cNvSpPr/>
          <p:nvPr/>
        </p:nvSpPr>
        <p:spPr>
          <a:xfrm>
            <a:off x="4148812" y="72819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2E485E5-C996-A64B-A872-F6A3B52A0505}"/>
              </a:ext>
            </a:extLst>
          </p:cNvPr>
          <p:cNvSpPr/>
          <p:nvPr/>
        </p:nvSpPr>
        <p:spPr>
          <a:xfrm>
            <a:off x="4570152" y="654686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2B37AEC-6D7A-8E4B-9FE2-3FC9E0AAD4D2}"/>
              </a:ext>
            </a:extLst>
          </p:cNvPr>
          <p:cNvSpPr/>
          <p:nvPr/>
        </p:nvSpPr>
        <p:spPr>
          <a:xfrm>
            <a:off x="6480554" y="757517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4D335D15-D5A6-D14C-B068-0F8E996830BB}"/>
              </a:ext>
            </a:extLst>
          </p:cNvPr>
          <p:cNvSpPr/>
          <p:nvPr/>
        </p:nvSpPr>
        <p:spPr>
          <a:xfrm>
            <a:off x="6095074" y="689385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2DC480-9D3C-E04F-A309-91DC7598ABEE}"/>
              </a:ext>
            </a:extLst>
          </p:cNvPr>
          <p:cNvSpPr/>
          <p:nvPr/>
        </p:nvSpPr>
        <p:spPr>
          <a:xfrm>
            <a:off x="7914911" y="882126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7D9D8DF2-B9A5-DF46-A464-34077641AD9D}"/>
              </a:ext>
            </a:extLst>
          </p:cNvPr>
          <p:cNvSpPr/>
          <p:nvPr/>
        </p:nvSpPr>
        <p:spPr>
          <a:xfrm>
            <a:off x="7161871" y="895573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288CB48-8720-254A-89CA-71F41F216629}"/>
              </a:ext>
            </a:extLst>
          </p:cNvPr>
          <p:cNvSpPr/>
          <p:nvPr/>
        </p:nvSpPr>
        <p:spPr>
          <a:xfrm>
            <a:off x="7511496" y="81220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29667209-27A8-AC40-8E4E-6E5A7F4F45FE}"/>
              </a:ext>
            </a:extLst>
          </p:cNvPr>
          <p:cNvSpPr/>
          <p:nvPr/>
        </p:nvSpPr>
        <p:spPr>
          <a:xfrm>
            <a:off x="4911736" y="92874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6E2ABB1A-DCF9-8842-B77A-C90003703ADB}"/>
              </a:ext>
            </a:extLst>
          </p:cNvPr>
          <p:cNvSpPr/>
          <p:nvPr/>
        </p:nvSpPr>
        <p:spPr>
          <a:xfrm>
            <a:off x="4562111" y="1012115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B733AE12-6DE5-2B47-8970-EBCD0E8B050E}"/>
              </a:ext>
            </a:extLst>
          </p:cNvPr>
          <p:cNvSpPr/>
          <p:nvPr/>
        </p:nvSpPr>
        <p:spPr>
          <a:xfrm>
            <a:off x="2796070" y="819374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818FBEC0-F3C9-E74C-94DF-C4F5D9A5952C}"/>
              </a:ext>
            </a:extLst>
          </p:cNvPr>
          <p:cNvSpPr/>
          <p:nvPr/>
        </p:nvSpPr>
        <p:spPr>
          <a:xfrm>
            <a:off x="2958353" y="9601199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3C747671-22A8-A34E-AEFD-843E8B74363F}"/>
              </a:ext>
            </a:extLst>
          </p:cNvPr>
          <p:cNvSpPr/>
          <p:nvPr/>
        </p:nvSpPr>
        <p:spPr>
          <a:xfrm>
            <a:off x="4633831" y="805927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3981D9C5-5851-8044-894A-44D19F3ACD49}"/>
              </a:ext>
            </a:extLst>
          </p:cNvPr>
          <p:cNvSpPr/>
          <p:nvPr/>
        </p:nvSpPr>
        <p:spPr>
          <a:xfrm>
            <a:off x="3737360" y="9511549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9958ABFA-9707-0449-A2A0-07FFBDCF12AD}"/>
              </a:ext>
            </a:extLst>
          </p:cNvPr>
          <p:cNvSpPr/>
          <p:nvPr/>
        </p:nvSpPr>
        <p:spPr>
          <a:xfrm>
            <a:off x="5315151" y="99866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FC572985-6662-154D-996D-8ECE7138A851}"/>
              </a:ext>
            </a:extLst>
          </p:cNvPr>
          <p:cNvSpPr/>
          <p:nvPr/>
        </p:nvSpPr>
        <p:spPr>
          <a:xfrm>
            <a:off x="6014395" y="98522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65E902AB-C249-764D-AC87-198C82326AB6}"/>
              </a:ext>
            </a:extLst>
          </p:cNvPr>
          <p:cNvSpPr/>
          <p:nvPr/>
        </p:nvSpPr>
        <p:spPr>
          <a:xfrm>
            <a:off x="1985280" y="931432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04104398-4F98-2F47-A125-04277148953C}"/>
              </a:ext>
            </a:extLst>
          </p:cNvPr>
          <p:cNvSpPr/>
          <p:nvPr/>
        </p:nvSpPr>
        <p:spPr>
          <a:xfrm>
            <a:off x="4067669" y="10694893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CD144C40-BDBF-F943-8F1D-C7161DA08627}"/>
              </a:ext>
            </a:extLst>
          </p:cNvPr>
          <p:cNvSpPr/>
          <p:nvPr/>
        </p:nvSpPr>
        <p:spPr>
          <a:xfrm>
            <a:off x="5073104" y="725244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9B41F4ED-7A6F-C843-92E9-8BE67B77E212}"/>
              </a:ext>
            </a:extLst>
          </p:cNvPr>
          <p:cNvSpPr/>
          <p:nvPr/>
        </p:nvSpPr>
        <p:spPr>
          <a:xfrm>
            <a:off x="5772349" y="920675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23E6BDB4-9106-F840-A0E5-9096F8A108F8}"/>
              </a:ext>
            </a:extLst>
          </p:cNvPr>
          <p:cNvSpPr/>
          <p:nvPr/>
        </p:nvSpPr>
        <p:spPr>
          <a:xfrm>
            <a:off x="3253268" y="74138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DE88CEF-D8F2-C546-9CC8-B7F71333BB46}"/>
              </a:ext>
            </a:extLst>
          </p:cNvPr>
          <p:cNvSpPr/>
          <p:nvPr/>
        </p:nvSpPr>
        <p:spPr>
          <a:xfrm>
            <a:off x="5718561" y="1060524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46FF28D-F5B5-3D4A-9B3F-6481F2F5758B}"/>
              </a:ext>
            </a:extLst>
          </p:cNvPr>
          <p:cNvSpPr/>
          <p:nvPr/>
        </p:nvSpPr>
        <p:spPr>
          <a:xfrm>
            <a:off x="5799240" y="764689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705AE782-695E-DE4A-B03C-3F92E15D431A}"/>
              </a:ext>
            </a:extLst>
          </p:cNvPr>
          <p:cNvSpPr/>
          <p:nvPr/>
        </p:nvSpPr>
        <p:spPr>
          <a:xfrm>
            <a:off x="3199480" y="8812305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29A8477-60EA-474F-A47A-AD318E754526}"/>
              </a:ext>
            </a:extLst>
          </p:cNvPr>
          <p:cNvSpPr/>
          <p:nvPr/>
        </p:nvSpPr>
        <p:spPr>
          <a:xfrm>
            <a:off x="2043030" y="832821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6B46872A-60B2-4345-8BF3-8FD39DD09FAB}"/>
              </a:ext>
            </a:extLst>
          </p:cNvPr>
          <p:cNvSpPr/>
          <p:nvPr/>
        </p:nvSpPr>
        <p:spPr>
          <a:xfrm>
            <a:off x="5558113" y="84357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E4D2C5AF-5694-B746-86F4-203FA5AB39E3}"/>
              </a:ext>
            </a:extLst>
          </p:cNvPr>
          <p:cNvSpPr/>
          <p:nvPr/>
        </p:nvSpPr>
        <p:spPr>
          <a:xfrm>
            <a:off x="6337120" y="834613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23CC54BC-CBAD-CE4F-8300-506731025113}"/>
              </a:ext>
            </a:extLst>
          </p:cNvPr>
          <p:cNvSpPr/>
          <p:nvPr/>
        </p:nvSpPr>
        <p:spPr>
          <a:xfrm>
            <a:off x="3297172" y="1060524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F6615DF-EE9C-8E4D-A3C0-A6CA7AA66F44}"/>
                  </a:ext>
                </a:extLst>
              </p:cNvPr>
              <p:cNvSpPr txBox="1"/>
              <p:nvPr/>
            </p:nvSpPr>
            <p:spPr>
              <a:xfrm>
                <a:off x="4465054" y="4720047"/>
                <a:ext cx="65287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7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F6615DF-EE9C-8E4D-A3C0-A6CA7AA66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054" y="4720047"/>
                <a:ext cx="652871" cy="1107996"/>
              </a:xfrm>
              <a:prstGeom prst="rect">
                <a:avLst/>
              </a:prstGeom>
              <a:blipFill>
                <a:blip r:embed="rId3"/>
                <a:stretch>
                  <a:fillRect l="-46154" r="-90385" b="-14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398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11064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Random Reverse Reachable Sets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283D580C-F955-9045-BA10-7C1B62AD624B}"/>
              </a:ext>
            </a:extLst>
          </p:cNvPr>
          <p:cNvSpPr/>
          <p:nvPr/>
        </p:nvSpPr>
        <p:spPr>
          <a:xfrm>
            <a:off x="6561239" y="1047974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BD4F7B3-8FEE-8F48-B2CA-9AB073503CF9}"/>
              </a:ext>
            </a:extLst>
          </p:cNvPr>
          <p:cNvSpPr/>
          <p:nvPr/>
        </p:nvSpPr>
        <p:spPr>
          <a:xfrm>
            <a:off x="7161871" y="97625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CEB650D1-6F11-5A49-8F45-542274E2B9D1}"/>
              </a:ext>
            </a:extLst>
          </p:cNvPr>
          <p:cNvSpPr/>
          <p:nvPr/>
        </p:nvSpPr>
        <p:spPr>
          <a:xfrm>
            <a:off x="4511316" y="11322424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0A2F22D-F990-3F48-BB1B-0B79CA892AC0}"/>
              </a:ext>
            </a:extLst>
          </p:cNvPr>
          <p:cNvCxnSpPr>
            <a:cxnSpLocks/>
            <a:stCxn id="296" idx="5"/>
          </p:cNvCxnSpPr>
          <p:nvPr/>
        </p:nvCxnSpPr>
        <p:spPr>
          <a:xfrm>
            <a:off x="2805855" y="7907695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C4BADCE-7F07-2044-A230-BE450A51FDC7}"/>
              </a:ext>
            </a:extLst>
          </p:cNvPr>
          <p:cNvCxnSpPr>
            <a:cxnSpLocks/>
            <a:stCxn id="298" idx="6"/>
            <a:endCxn id="294" idx="2"/>
          </p:cNvCxnSpPr>
          <p:nvPr/>
        </p:nvCxnSpPr>
        <p:spPr>
          <a:xfrm flipV="1">
            <a:off x="2527124" y="8435790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904F4F57-36AE-4841-A17F-44DFC8C68ED7}"/>
              </a:ext>
            </a:extLst>
          </p:cNvPr>
          <p:cNvCxnSpPr>
            <a:cxnSpLocks/>
            <a:stCxn id="297" idx="3"/>
            <a:endCxn id="294" idx="7"/>
          </p:cNvCxnSpPr>
          <p:nvPr/>
        </p:nvCxnSpPr>
        <p:spPr>
          <a:xfrm flipH="1">
            <a:off x="3209270" y="7827014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BCCC39C1-AB5C-A34A-87D5-81DD38F791D4}"/>
              </a:ext>
            </a:extLst>
          </p:cNvPr>
          <p:cNvCxnSpPr>
            <a:cxnSpLocks/>
            <a:stCxn id="297" idx="2"/>
            <a:endCxn id="296" idx="6"/>
          </p:cNvCxnSpPr>
          <p:nvPr/>
        </p:nvCxnSpPr>
        <p:spPr>
          <a:xfrm flipH="1">
            <a:off x="2876749" y="7655861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>
            <a:extLst>
              <a:ext uri="{FF2B5EF4-FFF2-40B4-BE49-F238E27FC236}">
                <a16:creationId xmlns:a16="http://schemas.microsoft.com/office/drawing/2014/main" id="{C95D535D-8BDF-2A4F-ABCD-114452360D4A}"/>
              </a:ext>
            </a:extLst>
          </p:cNvPr>
          <p:cNvSpPr/>
          <p:nvPr/>
        </p:nvSpPr>
        <p:spPr>
          <a:xfrm>
            <a:off x="2392655" y="749449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CA534E97-8023-6B4B-94A3-7409BA13C544}"/>
              </a:ext>
            </a:extLst>
          </p:cNvPr>
          <p:cNvCxnSpPr>
            <a:cxnSpLocks/>
            <a:stCxn id="293" idx="2"/>
            <a:endCxn id="294" idx="6"/>
          </p:cNvCxnSpPr>
          <p:nvPr/>
        </p:nvCxnSpPr>
        <p:spPr>
          <a:xfrm flipH="1">
            <a:off x="3280164" y="8301320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74B5502D-7856-3E44-892C-6D5FECC417FC}"/>
              </a:ext>
            </a:extLst>
          </p:cNvPr>
          <p:cNvCxnSpPr>
            <a:cxnSpLocks/>
            <a:stCxn id="316" idx="4"/>
            <a:endCxn id="293" idx="7"/>
          </p:cNvCxnSpPr>
          <p:nvPr/>
        </p:nvCxnSpPr>
        <p:spPr>
          <a:xfrm flipH="1">
            <a:off x="3908514" y="7766058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C4DD988E-CB8A-EA47-8CA9-2BC5A281D968}"/>
              </a:ext>
            </a:extLst>
          </p:cNvPr>
          <p:cNvCxnSpPr>
            <a:cxnSpLocks/>
            <a:stCxn id="316" idx="5"/>
            <a:endCxn id="319" idx="0"/>
          </p:cNvCxnSpPr>
          <p:nvPr/>
        </p:nvCxnSpPr>
        <p:spPr>
          <a:xfrm>
            <a:off x="4562012" y="7695164"/>
            <a:ext cx="313866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3DE443A0-C8EC-F540-9305-4F9AD0EC840C}"/>
              </a:ext>
            </a:extLst>
          </p:cNvPr>
          <p:cNvCxnSpPr>
            <a:cxnSpLocks/>
            <a:stCxn id="290" idx="4"/>
            <a:endCxn id="291" idx="0"/>
          </p:cNvCxnSpPr>
          <p:nvPr/>
        </p:nvCxnSpPr>
        <p:spPr>
          <a:xfrm flipH="1">
            <a:off x="3979407" y="9224681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Oval 289">
            <a:extLst>
              <a:ext uri="{FF2B5EF4-FFF2-40B4-BE49-F238E27FC236}">
                <a16:creationId xmlns:a16="http://schemas.microsoft.com/office/drawing/2014/main" id="{708C46F2-1047-BC48-BD1E-3CF8B6F13DF8}"/>
              </a:ext>
            </a:extLst>
          </p:cNvPr>
          <p:cNvSpPr/>
          <p:nvPr/>
        </p:nvSpPr>
        <p:spPr>
          <a:xfrm>
            <a:off x="3880794" y="8740587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37D86089-7BC6-5840-84E4-08E69369232E}"/>
              </a:ext>
            </a:extLst>
          </p:cNvPr>
          <p:cNvSpPr/>
          <p:nvPr/>
        </p:nvSpPr>
        <p:spPr>
          <a:xfrm>
            <a:off x="3495314" y="805927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8C4A16F-AB27-7743-B2F4-70D1248D3D1C}"/>
              </a:ext>
            </a:extLst>
          </p:cNvPr>
          <p:cNvCxnSpPr>
            <a:cxnSpLocks/>
            <a:stCxn id="289" idx="2"/>
            <a:endCxn id="301" idx="6"/>
          </p:cNvCxnSpPr>
          <p:nvPr/>
        </p:nvCxnSpPr>
        <p:spPr>
          <a:xfrm flipH="1" flipV="1">
            <a:off x="2469374" y="9556373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8DD082-4288-BE47-B88B-43A075B7F109}"/>
              </a:ext>
            </a:extLst>
          </p:cNvPr>
          <p:cNvCxnSpPr>
            <a:cxnSpLocks/>
            <a:stCxn id="295" idx="3"/>
            <a:endCxn id="319" idx="0"/>
          </p:cNvCxnSpPr>
          <p:nvPr/>
        </p:nvCxnSpPr>
        <p:spPr>
          <a:xfrm flipH="1">
            <a:off x="4875878" y="7665648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30FE87-9BB9-8A4E-91E3-8F9DD3F07081}"/>
              </a:ext>
            </a:extLst>
          </p:cNvPr>
          <p:cNvCxnSpPr>
            <a:cxnSpLocks/>
            <a:stCxn id="295" idx="5"/>
            <a:endCxn id="308" idx="0"/>
          </p:cNvCxnSpPr>
          <p:nvPr/>
        </p:nvCxnSpPr>
        <p:spPr>
          <a:xfrm>
            <a:off x="5486304" y="7665648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759E7E7-CB03-F34C-9B59-F647951A1D61}"/>
              </a:ext>
            </a:extLst>
          </p:cNvPr>
          <p:cNvCxnSpPr>
            <a:cxnSpLocks/>
            <a:stCxn id="305" idx="0"/>
            <a:endCxn id="308" idx="3"/>
          </p:cNvCxnSpPr>
          <p:nvPr/>
        </p:nvCxnSpPr>
        <p:spPr>
          <a:xfrm flipV="1">
            <a:off x="5153783" y="8848984"/>
            <a:ext cx="475224" cy="4384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C9977C4-05B5-4F49-9988-AE9FB58B807E}"/>
              </a:ext>
            </a:extLst>
          </p:cNvPr>
          <p:cNvCxnSpPr>
            <a:cxnSpLocks/>
            <a:stCxn id="319" idx="7"/>
            <a:endCxn id="311" idx="3"/>
          </p:cNvCxnSpPr>
          <p:nvPr/>
        </p:nvCxnSpPr>
        <p:spPr>
          <a:xfrm flipV="1">
            <a:off x="5047031" y="8060090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614F8A-EB79-2744-8A85-2FED8F62F5D8}"/>
              </a:ext>
            </a:extLst>
          </p:cNvPr>
          <p:cNvCxnSpPr>
            <a:cxnSpLocks/>
            <a:stCxn id="295" idx="6"/>
            <a:endCxn id="312" idx="2"/>
          </p:cNvCxnSpPr>
          <p:nvPr/>
        </p:nvCxnSpPr>
        <p:spPr>
          <a:xfrm flipV="1">
            <a:off x="5557198" y="7135905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4740FE-B410-FF4B-A3AB-E85174E76087}"/>
              </a:ext>
            </a:extLst>
          </p:cNvPr>
          <p:cNvCxnSpPr>
            <a:cxnSpLocks/>
            <a:stCxn id="311" idx="0"/>
            <a:endCxn id="312" idx="3"/>
          </p:cNvCxnSpPr>
          <p:nvPr/>
        </p:nvCxnSpPr>
        <p:spPr>
          <a:xfrm flipV="1">
            <a:off x="6041287" y="7307058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F9BD13-D796-944D-B1B3-15C4ABE263BE}"/>
              </a:ext>
            </a:extLst>
          </p:cNvPr>
          <p:cNvCxnSpPr>
            <a:cxnSpLocks/>
            <a:stCxn id="292" idx="4"/>
            <a:endCxn id="289" idx="7"/>
          </p:cNvCxnSpPr>
          <p:nvPr/>
        </p:nvCxnSpPr>
        <p:spPr>
          <a:xfrm flipH="1">
            <a:off x="3371553" y="9296399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9ED99A1-F7C3-264D-8E64-F480B71EDDF9}"/>
              </a:ext>
            </a:extLst>
          </p:cNvPr>
          <p:cNvCxnSpPr>
            <a:cxnSpLocks/>
            <a:stCxn id="289" idx="4"/>
            <a:endCxn id="299" idx="0"/>
          </p:cNvCxnSpPr>
          <p:nvPr/>
        </p:nvCxnSpPr>
        <p:spPr>
          <a:xfrm>
            <a:off x="3200400" y="10085293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7561D8D-2B6A-844C-ADB1-3DFFAFFFEB1E}"/>
              </a:ext>
            </a:extLst>
          </p:cNvPr>
          <p:cNvCxnSpPr>
            <a:cxnSpLocks/>
            <a:stCxn id="291" idx="3"/>
            <a:endCxn id="299" idx="0"/>
          </p:cNvCxnSpPr>
          <p:nvPr/>
        </p:nvCxnSpPr>
        <p:spPr>
          <a:xfrm flipH="1">
            <a:off x="3539219" y="9924749"/>
            <a:ext cx="269035" cy="6804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71B6147-1DF1-424B-8B2C-CBD499FF7073}"/>
              </a:ext>
            </a:extLst>
          </p:cNvPr>
          <p:cNvCxnSpPr>
            <a:cxnSpLocks/>
            <a:stCxn id="315" idx="1"/>
            <a:endCxn id="314" idx="5"/>
          </p:cNvCxnSpPr>
          <p:nvPr/>
        </p:nvCxnSpPr>
        <p:spPr>
          <a:xfrm flipH="1" flipV="1">
            <a:off x="4480869" y="11108093"/>
            <a:ext cx="101341" cy="285225"/>
          </a:xfrm>
          <a:prstGeom prst="lin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C6C582B-C70E-4F4C-8ADB-7829E9163BFE}"/>
              </a:ext>
            </a:extLst>
          </p:cNvPr>
          <p:cNvCxnSpPr>
            <a:cxnSpLocks/>
            <a:stCxn id="314" idx="1"/>
            <a:endCxn id="291" idx="4"/>
          </p:cNvCxnSpPr>
          <p:nvPr/>
        </p:nvCxnSpPr>
        <p:spPr>
          <a:xfrm flipH="1" flipV="1">
            <a:off x="3979407" y="9995643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F8C9ABD-B9B2-5B4B-AD94-22D67C228A43}"/>
              </a:ext>
            </a:extLst>
          </p:cNvPr>
          <p:cNvCxnSpPr>
            <a:cxnSpLocks/>
            <a:stCxn id="304" idx="0"/>
            <a:endCxn id="305" idx="5"/>
          </p:cNvCxnSpPr>
          <p:nvPr/>
        </p:nvCxnSpPr>
        <p:spPr>
          <a:xfrm flipH="1" flipV="1">
            <a:off x="5324936" y="9700636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809801D-E92A-BE46-B134-4BB94805722E}"/>
              </a:ext>
            </a:extLst>
          </p:cNvPr>
          <p:cNvCxnSpPr>
            <a:cxnSpLocks/>
            <a:stCxn id="310" idx="0"/>
            <a:endCxn id="309" idx="4"/>
          </p:cNvCxnSpPr>
          <p:nvPr/>
        </p:nvCxnSpPr>
        <p:spPr>
          <a:xfrm flipV="1">
            <a:off x="6579167" y="8059266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E36428C-BC20-DA49-9976-505D76552DCE}"/>
              </a:ext>
            </a:extLst>
          </p:cNvPr>
          <p:cNvCxnSpPr>
            <a:cxnSpLocks/>
            <a:stCxn id="318" idx="1"/>
            <a:endCxn id="309" idx="6"/>
          </p:cNvCxnSpPr>
          <p:nvPr/>
        </p:nvCxnSpPr>
        <p:spPr>
          <a:xfrm flipH="1" flipV="1">
            <a:off x="6964648" y="7817219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F97BC52-5B6B-5C4F-957B-C70A89CCF2AE}"/>
              </a:ext>
            </a:extLst>
          </p:cNvPr>
          <p:cNvCxnSpPr>
            <a:cxnSpLocks/>
            <a:stCxn id="320" idx="2"/>
            <a:endCxn id="306" idx="6"/>
          </p:cNvCxnSpPr>
          <p:nvPr/>
        </p:nvCxnSpPr>
        <p:spPr>
          <a:xfrm flipH="1">
            <a:off x="6256443" y="9197786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B67A546-386B-3F4D-9F38-A268FE2D710C}"/>
              </a:ext>
            </a:extLst>
          </p:cNvPr>
          <p:cNvCxnSpPr>
            <a:cxnSpLocks/>
            <a:stCxn id="303" idx="0"/>
            <a:endCxn id="306" idx="5"/>
          </p:cNvCxnSpPr>
          <p:nvPr/>
        </p:nvCxnSpPr>
        <p:spPr>
          <a:xfrm flipH="1" flipV="1">
            <a:off x="6185549" y="9619955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1F93B54-48F6-5F45-9352-697D270F09CE}"/>
              </a:ext>
            </a:extLst>
          </p:cNvPr>
          <p:cNvCxnSpPr>
            <a:cxnSpLocks/>
            <a:stCxn id="305" idx="6"/>
            <a:endCxn id="306" idx="2"/>
          </p:cNvCxnSpPr>
          <p:nvPr/>
        </p:nvCxnSpPr>
        <p:spPr>
          <a:xfrm flipV="1">
            <a:off x="5395830" y="9448802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A368CF-9327-DC4B-A11A-D212BB57A3E2}"/>
              </a:ext>
            </a:extLst>
          </p:cNvPr>
          <p:cNvCxnSpPr>
            <a:cxnSpLocks/>
            <a:stCxn id="320" idx="4"/>
            <a:endCxn id="313" idx="0"/>
          </p:cNvCxnSpPr>
          <p:nvPr/>
        </p:nvCxnSpPr>
        <p:spPr>
          <a:xfrm>
            <a:off x="7403918" y="9439833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E3B93CD-C8AD-D54A-BC48-BAB6781DDFA9}"/>
              </a:ext>
            </a:extLst>
          </p:cNvPr>
          <p:cNvCxnSpPr>
            <a:cxnSpLocks/>
            <a:stCxn id="308" idx="6"/>
            <a:endCxn id="310" idx="2"/>
          </p:cNvCxnSpPr>
          <p:nvPr/>
        </p:nvCxnSpPr>
        <p:spPr>
          <a:xfrm flipV="1">
            <a:off x="6042207" y="8588181"/>
            <a:ext cx="294913" cy="896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120AC54-C529-8B47-A27B-CC267EFB0627}"/>
              </a:ext>
            </a:extLst>
          </p:cNvPr>
          <p:cNvCxnSpPr>
            <a:cxnSpLocks/>
            <a:stCxn id="304" idx="5"/>
            <a:endCxn id="302" idx="1"/>
          </p:cNvCxnSpPr>
          <p:nvPr/>
        </p:nvCxnSpPr>
        <p:spPr>
          <a:xfrm>
            <a:off x="5728351" y="10399884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AFB8FD-AA00-7F4A-BF0C-FD9669F95873}"/>
              </a:ext>
            </a:extLst>
          </p:cNvPr>
          <p:cNvCxnSpPr>
            <a:cxnSpLocks/>
            <a:stCxn id="307" idx="5"/>
            <a:endCxn id="302" idx="2"/>
          </p:cNvCxnSpPr>
          <p:nvPr/>
        </p:nvCxnSpPr>
        <p:spPr>
          <a:xfrm>
            <a:off x="4975311" y="10534354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FFE658-63BA-7D41-AFF0-B4962FD78DFB}"/>
              </a:ext>
            </a:extLst>
          </p:cNvPr>
          <p:cNvCxnSpPr>
            <a:cxnSpLocks/>
            <a:stCxn id="305" idx="4"/>
            <a:endCxn id="307" idx="7"/>
          </p:cNvCxnSpPr>
          <p:nvPr/>
        </p:nvCxnSpPr>
        <p:spPr>
          <a:xfrm flipH="1">
            <a:off x="4975311" y="9771530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8ADB045-412B-494E-932C-1B49ACF44847}"/>
              </a:ext>
            </a:extLst>
          </p:cNvPr>
          <p:cNvCxnSpPr>
            <a:cxnSpLocks/>
            <a:stCxn id="319" idx="4"/>
            <a:endCxn id="305" idx="0"/>
          </p:cNvCxnSpPr>
          <p:nvPr/>
        </p:nvCxnSpPr>
        <p:spPr>
          <a:xfrm>
            <a:off x="4875878" y="8543367"/>
            <a:ext cx="277905" cy="7440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100FFC5-FAF6-8D42-A583-84EEA924E3B1}"/>
              </a:ext>
            </a:extLst>
          </p:cNvPr>
          <p:cNvCxnSpPr>
            <a:cxnSpLocks/>
            <a:stCxn id="300" idx="1"/>
            <a:endCxn id="303" idx="5"/>
          </p:cNvCxnSpPr>
          <p:nvPr/>
        </p:nvCxnSpPr>
        <p:spPr>
          <a:xfrm flipH="1" flipV="1">
            <a:off x="6427595" y="10265414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DFE6B26-677B-2A4F-81CD-54418DC87F62}"/>
              </a:ext>
            </a:extLst>
          </p:cNvPr>
          <p:cNvCxnSpPr>
            <a:cxnSpLocks/>
            <a:stCxn id="317" idx="2"/>
            <a:endCxn id="320" idx="6"/>
          </p:cNvCxnSpPr>
          <p:nvPr/>
        </p:nvCxnSpPr>
        <p:spPr>
          <a:xfrm flipH="1">
            <a:off x="7645965" y="9063316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3F7C11A-C6CB-A940-B22D-4DDDA1378195}"/>
              </a:ext>
            </a:extLst>
          </p:cNvPr>
          <p:cNvCxnSpPr>
            <a:cxnSpLocks/>
            <a:stCxn id="316" idx="7"/>
            <a:endCxn id="104" idx="4"/>
          </p:cNvCxnSpPr>
          <p:nvPr/>
        </p:nvCxnSpPr>
        <p:spPr>
          <a:xfrm flipV="1">
            <a:off x="4562012" y="7030954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A15842-FBAD-9848-B37C-35E41B281727}"/>
              </a:ext>
            </a:extLst>
          </p:cNvPr>
          <p:cNvCxnSpPr>
            <a:cxnSpLocks/>
            <a:stCxn id="310" idx="4"/>
            <a:endCxn id="306" idx="7"/>
          </p:cNvCxnSpPr>
          <p:nvPr/>
        </p:nvCxnSpPr>
        <p:spPr>
          <a:xfrm flipH="1">
            <a:off x="6185549" y="8830228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F78A430-E0B7-C746-B2C9-3117B6D26800}"/>
              </a:ext>
            </a:extLst>
          </p:cNvPr>
          <p:cNvCxnSpPr>
            <a:cxnSpLocks/>
            <a:stCxn id="314" idx="2"/>
            <a:endCxn id="299" idx="6"/>
          </p:cNvCxnSpPr>
          <p:nvPr/>
        </p:nvCxnSpPr>
        <p:spPr>
          <a:xfrm flipH="1" flipV="1">
            <a:off x="3781266" y="10847293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 315">
            <a:extLst>
              <a:ext uri="{FF2B5EF4-FFF2-40B4-BE49-F238E27FC236}">
                <a16:creationId xmlns:a16="http://schemas.microsoft.com/office/drawing/2014/main" id="{007677EC-739C-4347-92F5-47E44FAFF0AF}"/>
              </a:ext>
            </a:extLst>
          </p:cNvPr>
          <p:cNvSpPr/>
          <p:nvPr/>
        </p:nvSpPr>
        <p:spPr>
          <a:xfrm>
            <a:off x="4148812" y="72819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2E485E5-C996-A64B-A872-F6A3B52A0505}"/>
              </a:ext>
            </a:extLst>
          </p:cNvPr>
          <p:cNvSpPr/>
          <p:nvPr/>
        </p:nvSpPr>
        <p:spPr>
          <a:xfrm>
            <a:off x="4570152" y="654686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2B37AEC-6D7A-8E4B-9FE2-3FC9E0AAD4D2}"/>
              </a:ext>
            </a:extLst>
          </p:cNvPr>
          <p:cNvSpPr/>
          <p:nvPr/>
        </p:nvSpPr>
        <p:spPr>
          <a:xfrm>
            <a:off x="6480554" y="757517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4D335D15-D5A6-D14C-B068-0F8E996830BB}"/>
              </a:ext>
            </a:extLst>
          </p:cNvPr>
          <p:cNvSpPr/>
          <p:nvPr/>
        </p:nvSpPr>
        <p:spPr>
          <a:xfrm>
            <a:off x="6095074" y="689385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2DC480-9D3C-E04F-A309-91DC7598ABEE}"/>
              </a:ext>
            </a:extLst>
          </p:cNvPr>
          <p:cNvSpPr/>
          <p:nvPr/>
        </p:nvSpPr>
        <p:spPr>
          <a:xfrm>
            <a:off x="7914911" y="882126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7D9D8DF2-B9A5-DF46-A464-34077641AD9D}"/>
              </a:ext>
            </a:extLst>
          </p:cNvPr>
          <p:cNvSpPr/>
          <p:nvPr/>
        </p:nvSpPr>
        <p:spPr>
          <a:xfrm>
            <a:off x="7161871" y="895573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288CB48-8720-254A-89CA-71F41F216629}"/>
              </a:ext>
            </a:extLst>
          </p:cNvPr>
          <p:cNvSpPr/>
          <p:nvPr/>
        </p:nvSpPr>
        <p:spPr>
          <a:xfrm>
            <a:off x="7511496" y="81220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29667209-27A8-AC40-8E4E-6E5A7F4F45FE}"/>
              </a:ext>
            </a:extLst>
          </p:cNvPr>
          <p:cNvSpPr/>
          <p:nvPr/>
        </p:nvSpPr>
        <p:spPr>
          <a:xfrm>
            <a:off x="4911736" y="92874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6E2ABB1A-DCF9-8842-B77A-C90003703ADB}"/>
              </a:ext>
            </a:extLst>
          </p:cNvPr>
          <p:cNvSpPr/>
          <p:nvPr/>
        </p:nvSpPr>
        <p:spPr>
          <a:xfrm>
            <a:off x="4562111" y="1012115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B733AE12-6DE5-2B47-8970-EBCD0E8B050E}"/>
              </a:ext>
            </a:extLst>
          </p:cNvPr>
          <p:cNvSpPr/>
          <p:nvPr/>
        </p:nvSpPr>
        <p:spPr>
          <a:xfrm>
            <a:off x="2796070" y="819374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818FBEC0-F3C9-E74C-94DF-C4F5D9A5952C}"/>
              </a:ext>
            </a:extLst>
          </p:cNvPr>
          <p:cNvSpPr/>
          <p:nvPr/>
        </p:nvSpPr>
        <p:spPr>
          <a:xfrm>
            <a:off x="2958353" y="9601199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3C747671-22A8-A34E-AEFD-843E8B74363F}"/>
              </a:ext>
            </a:extLst>
          </p:cNvPr>
          <p:cNvSpPr/>
          <p:nvPr/>
        </p:nvSpPr>
        <p:spPr>
          <a:xfrm>
            <a:off x="4633831" y="805927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3981D9C5-5851-8044-894A-44D19F3ACD49}"/>
              </a:ext>
            </a:extLst>
          </p:cNvPr>
          <p:cNvSpPr/>
          <p:nvPr/>
        </p:nvSpPr>
        <p:spPr>
          <a:xfrm>
            <a:off x="3737360" y="9511549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9958ABFA-9707-0449-A2A0-07FFBDCF12AD}"/>
              </a:ext>
            </a:extLst>
          </p:cNvPr>
          <p:cNvSpPr/>
          <p:nvPr/>
        </p:nvSpPr>
        <p:spPr>
          <a:xfrm>
            <a:off x="5315151" y="99866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FC572985-6662-154D-996D-8ECE7138A851}"/>
              </a:ext>
            </a:extLst>
          </p:cNvPr>
          <p:cNvSpPr/>
          <p:nvPr/>
        </p:nvSpPr>
        <p:spPr>
          <a:xfrm>
            <a:off x="6014395" y="98522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65E902AB-C249-764D-AC87-198C82326AB6}"/>
              </a:ext>
            </a:extLst>
          </p:cNvPr>
          <p:cNvSpPr/>
          <p:nvPr/>
        </p:nvSpPr>
        <p:spPr>
          <a:xfrm>
            <a:off x="1985280" y="931432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04104398-4F98-2F47-A125-04277148953C}"/>
              </a:ext>
            </a:extLst>
          </p:cNvPr>
          <p:cNvSpPr/>
          <p:nvPr/>
        </p:nvSpPr>
        <p:spPr>
          <a:xfrm>
            <a:off x="4067669" y="10694893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CD144C40-BDBF-F943-8F1D-C7161DA08627}"/>
              </a:ext>
            </a:extLst>
          </p:cNvPr>
          <p:cNvSpPr/>
          <p:nvPr/>
        </p:nvSpPr>
        <p:spPr>
          <a:xfrm>
            <a:off x="5073104" y="725244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9B41F4ED-7A6F-C843-92E9-8BE67B77E212}"/>
              </a:ext>
            </a:extLst>
          </p:cNvPr>
          <p:cNvSpPr/>
          <p:nvPr/>
        </p:nvSpPr>
        <p:spPr>
          <a:xfrm>
            <a:off x="5772349" y="920675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23E6BDB4-9106-F840-A0E5-9096F8A108F8}"/>
              </a:ext>
            </a:extLst>
          </p:cNvPr>
          <p:cNvSpPr/>
          <p:nvPr/>
        </p:nvSpPr>
        <p:spPr>
          <a:xfrm>
            <a:off x="3253268" y="74138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DE88CEF-D8F2-C546-9CC8-B7F71333BB46}"/>
              </a:ext>
            </a:extLst>
          </p:cNvPr>
          <p:cNvSpPr/>
          <p:nvPr/>
        </p:nvSpPr>
        <p:spPr>
          <a:xfrm>
            <a:off x="5718561" y="1060524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46FF28D-F5B5-3D4A-9B3F-6481F2F5758B}"/>
              </a:ext>
            </a:extLst>
          </p:cNvPr>
          <p:cNvSpPr/>
          <p:nvPr/>
        </p:nvSpPr>
        <p:spPr>
          <a:xfrm>
            <a:off x="5799240" y="764689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705AE782-695E-DE4A-B03C-3F92E15D431A}"/>
              </a:ext>
            </a:extLst>
          </p:cNvPr>
          <p:cNvSpPr/>
          <p:nvPr/>
        </p:nvSpPr>
        <p:spPr>
          <a:xfrm>
            <a:off x="3199480" y="8812305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29A8477-60EA-474F-A47A-AD318E754526}"/>
              </a:ext>
            </a:extLst>
          </p:cNvPr>
          <p:cNvSpPr/>
          <p:nvPr/>
        </p:nvSpPr>
        <p:spPr>
          <a:xfrm>
            <a:off x="2043030" y="832821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6B46872A-60B2-4345-8BF3-8FD39DD09FAB}"/>
              </a:ext>
            </a:extLst>
          </p:cNvPr>
          <p:cNvSpPr/>
          <p:nvPr/>
        </p:nvSpPr>
        <p:spPr>
          <a:xfrm>
            <a:off x="5558113" y="84357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E4D2C5AF-5694-B746-86F4-203FA5AB39E3}"/>
              </a:ext>
            </a:extLst>
          </p:cNvPr>
          <p:cNvSpPr/>
          <p:nvPr/>
        </p:nvSpPr>
        <p:spPr>
          <a:xfrm>
            <a:off x="6337120" y="834613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23CC54BC-CBAD-CE4F-8300-506731025113}"/>
              </a:ext>
            </a:extLst>
          </p:cNvPr>
          <p:cNvSpPr/>
          <p:nvPr/>
        </p:nvSpPr>
        <p:spPr>
          <a:xfrm>
            <a:off x="3297172" y="1060524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5440F15A-C86C-5344-A4E8-13259B0344D6}"/>
              </a:ext>
            </a:extLst>
          </p:cNvPr>
          <p:cNvSpPr/>
          <p:nvPr/>
        </p:nvSpPr>
        <p:spPr>
          <a:xfrm>
            <a:off x="18389324" y="1048870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23219BE-8705-4049-8A52-9022A55AC186}"/>
              </a:ext>
            </a:extLst>
          </p:cNvPr>
          <p:cNvSpPr/>
          <p:nvPr/>
        </p:nvSpPr>
        <p:spPr>
          <a:xfrm>
            <a:off x="18989956" y="977152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CEC74F1-3B3B-7B41-BEE9-D21173B1F04B}"/>
              </a:ext>
            </a:extLst>
          </p:cNvPr>
          <p:cNvSpPr/>
          <p:nvPr/>
        </p:nvSpPr>
        <p:spPr>
          <a:xfrm>
            <a:off x="16339401" y="1133138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854DDE2-A243-6F4F-87DF-04E67CE96F83}"/>
              </a:ext>
            </a:extLst>
          </p:cNvPr>
          <p:cNvCxnSpPr>
            <a:cxnSpLocks/>
            <a:stCxn id="128" idx="5"/>
          </p:cNvCxnSpPr>
          <p:nvPr/>
        </p:nvCxnSpPr>
        <p:spPr>
          <a:xfrm>
            <a:off x="14633940" y="7916658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80AD927-E593-914A-9990-4C761F7BCCE3}"/>
              </a:ext>
            </a:extLst>
          </p:cNvPr>
          <p:cNvCxnSpPr>
            <a:cxnSpLocks/>
            <a:stCxn id="195" idx="6"/>
            <a:endCxn id="181" idx="2"/>
          </p:cNvCxnSpPr>
          <p:nvPr/>
        </p:nvCxnSpPr>
        <p:spPr>
          <a:xfrm flipV="1">
            <a:off x="14355209" y="8444753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DACD4F6-4AA0-8642-AB60-E6B273D2ABC1}"/>
              </a:ext>
            </a:extLst>
          </p:cNvPr>
          <p:cNvCxnSpPr>
            <a:cxnSpLocks/>
            <a:stCxn id="187" idx="7"/>
            <a:endCxn id="181" idx="4"/>
          </p:cNvCxnSpPr>
          <p:nvPr/>
        </p:nvCxnSpPr>
        <p:spPr>
          <a:xfrm flipV="1">
            <a:off x="14226565" y="8686800"/>
            <a:ext cx="639637" cy="7073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905E0AA-D585-E54C-9F53-F3503430B2F1}"/>
              </a:ext>
            </a:extLst>
          </p:cNvPr>
          <p:cNvCxnSpPr>
            <a:cxnSpLocks/>
            <a:stCxn id="182" idx="1"/>
            <a:endCxn id="181" idx="4"/>
          </p:cNvCxnSpPr>
          <p:nvPr/>
        </p:nvCxnSpPr>
        <p:spPr>
          <a:xfrm flipV="1">
            <a:off x="14857332" y="8686800"/>
            <a:ext cx="8870" cy="994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3B83BA6-B8FA-9F4D-A8AC-31B4459B69D5}"/>
              </a:ext>
            </a:extLst>
          </p:cNvPr>
          <p:cNvCxnSpPr>
            <a:cxnSpLocks/>
            <a:stCxn id="191" idx="3"/>
            <a:endCxn id="181" idx="7"/>
          </p:cNvCxnSpPr>
          <p:nvPr/>
        </p:nvCxnSpPr>
        <p:spPr>
          <a:xfrm flipH="1">
            <a:off x="15037355" y="7835977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0F44F99-DF74-8A4A-B896-68570C475974}"/>
              </a:ext>
            </a:extLst>
          </p:cNvPr>
          <p:cNvCxnSpPr>
            <a:cxnSpLocks/>
            <a:stCxn id="191" idx="2"/>
            <a:endCxn id="128" idx="6"/>
          </p:cNvCxnSpPr>
          <p:nvPr/>
        </p:nvCxnSpPr>
        <p:spPr>
          <a:xfrm flipH="1">
            <a:off x="14704834" y="7664824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5CA6E923-B0E6-7E4E-B2F6-EC1CE1BBBCCD}"/>
              </a:ext>
            </a:extLst>
          </p:cNvPr>
          <p:cNvSpPr/>
          <p:nvPr/>
        </p:nvSpPr>
        <p:spPr>
          <a:xfrm>
            <a:off x="14220740" y="750345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608514B-D4BD-5D4C-96E8-EC87F8BEC25D}"/>
              </a:ext>
            </a:extLst>
          </p:cNvPr>
          <p:cNvCxnSpPr>
            <a:cxnSpLocks/>
            <a:stCxn id="137" idx="2"/>
            <a:endCxn id="181" idx="6"/>
          </p:cNvCxnSpPr>
          <p:nvPr/>
        </p:nvCxnSpPr>
        <p:spPr>
          <a:xfrm flipH="1">
            <a:off x="15108249" y="8310283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B0A0476-CD58-A940-8ED2-8FD83E12EC55}"/>
              </a:ext>
            </a:extLst>
          </p:cNvPr>
          <p:cNvCxnSpPr>
            <a:cxnSpLocks/>
            <a:stCxn id="172" idx="2"/>
            <a:endCxn id="191" idx="6"/>
          </p:cNvCxnSpPr>
          <p:nvPr/>
        </p:nvCxnSpPr>
        <p:spPr>
          <a:xfrm flipH="1">
            <a:off x="15565447" y="7532974"/>
            <a:ext cx="411450" cy="1318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C57916B-9204-CB42-8A5C-DC183B61FF6F}"/>
              </a:ext>
            </a:extLst>
          </p:cNvPr>
          <p:cNvCxnSpPr>
            <a:cxnSpLocks/>
            <a:stCxn id="172" idx="4"/>
            <a:endCxn id="137" idx="7"/>
          </p:cNvCxnSpPr>
          <p:nvPr/>
        </p:nvCxnSpPr>
        <p:spPr>
          <a:xfrm flipH="1">
            <a:off x="15736599" y="7775021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532CBD5-A6D4-E746-B12A-B5068076B0A6}"/>
              </a:ext>
            </a:extLst>
          </p:cNvPr>
          <p:cNvCxnSpPr>
            <a:cxnSpLocks/>
            <a:stCxn id="172" idx="5"/>
            <a:endCxn id="183" idx="0"/>
          </p:cNvCxnSpPr>
          <p:nvPr/>
        </p:nvCxnSpPr>
        <p:spPr>
          <a:xfrm>
            <a:off x="16390097" y="7704127"/>
            <a:ext cx="313866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BE8582C-4EE7-1A4F-AAE3-18634D201D08}"/>
              </a:ext>
            </a:extLst>
          </p:cNvPr>
          <p:cNvCxnSpPr>
            <a:cxnSpLocks/>
            <a:stCxn id="136" idx="7"/>
            <a:endCxn id="183" idx="3"/>
          </p:cNvCxnSpPr>
          <p:nvPr/>
        </p:nvCxnSpPr>
        <p:spPr>
          <a:xfrm flipV="1">
            <a:off x="16122079" y="8481436"/>
            <a:ext cx="410731" cy="33900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13884E1-D63A-5E4A-B83E-DC36B79814D2}"/>
              </a:ext>
            </a:extLst>
          </p:cNvPr>
          <p:cNvCxnSpPr>
            <a:cxnSpLocks/>
            <a:stCxn id="136" idx="4"/>
            <a:endCxn id="184" idx="0"/>
          </p:cNvCxnSpPr>
          <p:nvPr/>
        </p:nvCxnSpPr>
        <p:spPr>
          <a:xfrm flipH="1">
            <a:off x="15807492" y="9233644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F01D37A-E3A8-DD40-A38B-57ABCA3DABB8}"/>
              </a:ext>
            </a:extLst>
          </p:cNvPr>
          <p:cNvCxnSpPr>
            <a:cxnSpLocks/>
            <a:stCxn id="179" idx="1"/>
            <a:endCxn id="137" idx="5"/>
          </p:cNvCxnSpPr>
          <p:nvPr/>
        </p:nvCxnSpPr>
        <p:spPr>
          <a:xfrm flipH="1" flipV="1">
            <a:off x="15736599" y="8481436"/>
            <a:ext cx="1074116" cy="8858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E84489A8-472B-DD44-8E60-F1AD078CCBA4}"/>
              </a:ext>
            </a:extLst>
          </p:cNvPr>
          <p:cNvSpPr/>
          <p:nvPr/>
        </p:nvSpPr>
        <p:spPr>
          <a:xfrm>
            <a:off x="15708879" y="874955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518925E-EAEE-2E4C-AD86-46FB136A5BBF}"/>
              </a:ext>
            </a:extLst>
          </p:cNvPr>
          <p:cNvSpPr/>
          <p:nvPr/>
        </p:nvSpPr>
        <p:spPr>
          <a:xfrm>
            <a:off x="15323399" y="80682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D232DE8-D9C5-F54B-80A3-41C236F31BFE}"/>
              </a:ext>
            </a:extLst>
          </p:cNvPr>
          <p:cNvCxnSpPr>
            <a:cxnSpLocks/>
            <a:stCxn id="182" idx="2"/>
            <a:endCxn id="187" idx="6"/>
          </p:cNvCxnSpPr>
          <p:nvPr/>
        </p:nvCxnSpPr>
        <p:spPr>
          <a:xfrm flipH="1" flipV="1">
            <a:off x="14297459" y="9565336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DA5A4CD-64EB-7041-9F46-EE599333F45A}"/>
              </a:ext>
            </a:extLst>
          </p:cNvPr>
          <p:cNvCxnSpPr>
            <a:cxnSpLocks/>
            <a:stCxn id="189" idx="3"/>
            <a:endCxn id="183" idx="0"/>
          </p:cNvCxnSpPr>
          <p:nvPr/>
        </p:nvCxnSpPr>
        <p:spPr>
          <a:xfrm flipH="1">
            <a:off x="16703963" y="7674611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81F3BDB-9745-4240-9BA3-463F9D2C5CDB}"/>
              </a:ext>
            </a:extLst>
          </p:cNvPr>
          <p:cNvCxnSpPr>
            <a:cxnSpLocks/>
            <a:stCxn id="189" idx="5"/>
            <a:endCxn id="196" idx="0"/>
          </p:cNvCxnSpPr>
          <p:nvPr/>
        </p:nvCxnSpPr>
        <p:spPr>
          <a:xfrm>
            <a:off x="17314389" y="7674611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DE79061-586E-084F-895F-2AC8AC9ADDEA}"/>
              </a:ext>
            </a:extLst>
          </p:cNvPr>
          <p:cNvCxnSpPr>
            <a:cxnSpLocks/>
            <a:stCxn id="183" idx="5"/>
            <a:endCxn id="196" idx="2"/>
          </p:cNvCxnSpPr>
          <p:nvPr/>
        </p:nvCxnSpPr>
        <p:spPr>
          <a:xfrm>
            <a:off x="16875116" y="8481436"/>
            <a:ext cx="511082" cy="2053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4758464-1ECE-7E41-B146-07DBDECF80D9}"/>
              </a:ext>
            </a:extLst>
          </p:cNvPr>
          <p:cNvCxnSpPr>
            <a:cxnSpLocks/>
            <a:stCxn id="179" idx="0"/>
            <a:endCxn id="196" idx="3"/>
          </p:cNvCxnSpPr>
          <p:nvPr/>
        </p:nvCxnSpPr>
        <p:spPr>
          <a:xfrm flipV="1">
            <a:off x="16981868" y="8857947"/>
            <a:ext cx="475224" cy="4384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71ACE1A-E7AF-984A-BC63-73C5164DD5D6}"/>
              </a:ext>
            </a:extLst>
          </p:cNvPr>
          <p:cNvCxnSpPr>
            <a:cxnSpLocks/>
            <a:stCxn id="183" idx="7"/>
            <a:endCxn id="193" idx="3"/>
          </p:cNvCxnSpPr>
          <p:nvPr/>
        </p:nvCxnSpPr>
        <p:spPr>
          <a:xfrm flipV="1">
            <a:off x="16875116" y="8069053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3B6EE43-27E2-AD45-9C64-2ED6366E7102}"/>
              </a:ext>
            </a:extLst>
          </p:cNvPr>
          <p:cNvCxnSpPr>
            <a:cxnSpLocks/>
            <a:stCxn id="189" idx="6"/>
            <a:endCxn id="175" idx="2"/>
          </p:cNvCxnSpPr>
          <p:nvPr/>
        </p:nvCxnSpPr>
        <p:spPr>
          <a:xfrm flipV="1">
            <a:off x="17385283" y="7144868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4442D5B-43C6-BC49-8C71-FFFBA3004CD2}"/>
              </a:ext>
            </a:extLst>
          </p:cNvPr>
          <p:cNvCxnSpPr>
            <a:cxnSpLocks/>
            <a:stCxn id="193" idx="0"/>
            <a:endCxn id="175" idx="3"/>
          </p:cNvCxnSpPr>
          <p:nvPr/>
        </p:nvCxnSpPr>
        <p:spPr>
          <a:xfrm flipV="1">
            <a:off x="17869372" y="7316021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16DB7CC-3712-8F4A-8456-6BFC7B1B5205}"/>
              </a:ext>
            </a:extLst>
          </p:cNvPr>
          <p:cNvCxnSpPr>
            <a:cxnSpLocks/>
            <a:stCxn id="179" idx="3"/>
            <a:endCxn id="184" idx="6"/>
          </p:cNvCxnSpPr>
          <p:nvPr/>
        </p:nvCxnSpPr>
        <p:spPr>
          <a:xfrm flipH="1">
            <a:off x="16049539" y="9709599"/>
            <a:ext cx="761176" cy="529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651F61E-18C1-FF41-986D-871AE8281F7A}"/>
              </a:ext>
            </a:extLst>
          </p:cNvPr>
          <p:cNvCxnSpPr>
            <a:cxnSpLocks/>
            <a:stCxn id="194" idx="4"/>
            <a:endCxn id="182" idx="7"/>
          </p:cNvCxnSpPr>
          <p:nvPr/>
        </p:nvCxnSpPr>
        <p:spPr>
          <a:xfrm flipH="1">
            <a:off x="15199638" y="9305362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DE5E7CF-0717-DA40-8D4D-5CBBDF768F26}"/>
              </a:ext>
            </a:extLst>
          </p:cNvPr>
          <p:cNvCxnSpPr>
            <a:cxnSpLocks/>
            <a:stCxn id="182" idx="4"/>
            <a:endCxn id="198" idx="0"/>
          </p:cNvCxnSpPr>
          <p:nvPr/>
        </p:nvCxnSpPr>
        <p:spPr>
          <a:xfrm>
            <a:off x="15028485" y="10094256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E6C1D639-195E-714B-8076-DFA842BAA13E}"/>
              </a:ext>
            </a:extLst>
          </p:cNvPr>
          <p:cNvCxnSpPr>
            <a:cxnSpLocks/>
            <a:stCxn id="184" idx="3"/>
            <a:endCxn id="198" idx="0"/>
          </p:cNvCxnSpPr>
          <p:nvPr/>
        </p:nvCxnSpPr>
        <p:spPr>
          <a:xfrm flipH="1">
            <a:off x="15367304" y="9933712"/>
            <a:ext cx="269035" cy="6804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2934F20-058F-A644-B6F0-06F5EDC01F79}"/>
              </a:ext>
            </a:extLst>
          </p:cNvPr>
          <p:cNvCxnSpPr>
            <a:cxnSpLocks/>
            <a:stCxn id="120" idx="1"/>
            <a:endCxn id="188" idx="5"/>
          </p:cNvCxnSpPr>
          <p:nvPr/>
        </p:nvCxnSpPr>
        <p:spPr>
          <a:xfrm flipH="1" flipV="1">
            <a:off x="16308954" y="11117056"/>
            <a:ext cx="101341" cy="2852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76E126A-15A1-8E4F-B5C5-020A9EA82054}"/>
              </a:ext>
            </a:extLst>
          </p:cNvPr>
          <p:cNvCxnSpPr>
            <a:cxnSpLocks/>
            <a:stCxn id="188" idx="1"/>
            <a:endCxn id="184" idx="4"/>
          </p:cNvCxnSpPr>
          <p:nvPr/>
        </p:nvCxnSpPr>
        <p:spPr>
          <a:xfrm flipH="1" flipV="1">
            <a:off x="15807492" y="10004606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438B766-EAEA-BB4A-B1BA-1B35C8B034EF}"/>
              </a:ext>
            </a:extLst>
          </p:cNvPr>
          <p:cNvCxnSpPr>
            <a:cxnSpLocks/>
            <a:stCxn id="180" idx="1"/>
            <a:endCxn id="184" idx="5"/>
          </p:cNvCxnSpPr>
          <p:nvPr/>
        </p:nvCxnSpPr>
        <p:spPr>
          <a:xfrm flipH="1" flipV="1">
            <a:off x="15978645" y="9933712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5B6DDF-87B3-1148-972A-E47923F45907}"/>
              </a:ext>
            </a:extLst>
          </p:cNvPr>
          <p:cNvCxnSpPr>
            <a:cxnSpLocks/>
            <a:stCxn id="185" idx="0"/>
            <a:endCxn id="179" idx="5"/>
          </p:cNvCxnSpPr>
          <p:nvPr/>
        </p:nvCxnSpPr>
        <p:spPr>
          <a:xfrm flipH="1" flipV="1">
            <a:off x="17153021" y="9709599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1A3F21D-F86B-4A4B-8DBB-0131FE00FA31}"/>
              </a:ext>
            </a:extLst>
          </p:cNvPr>
          <p:cNvCxnSpPr>
            <a:cxnSpLocks/>
            <a:stCxn id="197" idx="0"/>
            <a:endCxn id="174" idx="4"/>
          </p:cNvCxnSpPr>
          <p:nvPr/>
        </p:nvCxnSpPr>
        <p:spPr>
          <a:xfrm flipV="1">
            <a:off x="18407252" y="8068229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15A1F89-C6A1-CB4D-B918-D33E577700F2}"/>
              </a:ext>
            </a:extLst>
          </p:cNvPr>
          <p:cNvCxnSpPr>
            <a:cxnSpLocks/>
            <a:stCxn id="178" idx="1"/>
            <a:endCxn id="174" idx="6"/>
          </p:cNvCxnSpPr>
          <p:nvPr/>
        </p:nvCxnSpPr>
        <p:spPr>
          <a:xfrm flipH="1" flipV="1">
            <a:off x="18792733" y="7826182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4FBF9EA8-6D14-E24B-AC98-E9082098BE7E}"/>
              </a:ext>
            </a:extLst>
          </p:cNvPr>
          <p:cNvCxnSpPr>
            <a:cxnSpLocks/>
            <a:stCxn id="197" idx="5"/>
            <a:endCxn id="177" idx="1"/>
          </p:cNvCxnSpPr>
          <p:nvPr/>
        </p:nvCxnSpPr>
        <p:spPr>
          <a:xfrm>
            <a:off x="18578405" y="8768297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E8016D1-EC45-EA48-81AB-89F3A70B90C6}"/>
              </a:ext>
            </a:extLst>
          </p:cNvPr>
          <p:cNvCxnSpPr>
            <a:cxnSpLocks/>
            <a:stCxn id="177" idx="0"/>
            <a:endCxn id="174" idx="5"/>
          </p:cNvCxnSpPr>
          <p:nvPr/>
        </p:nvCxnSpPr>
        <p:spPr>
          <a:xfrm flipH="1" flipV="1">
            <a:off x="18721839" y="7997335"/>
            <a:ext cx="510164" cy="9673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5771E96-9AE0-0844-A095-5A0DE6AD073D}"/>
              </a:ext>
            </a:extLst>
          </p:cNvPr>
          <p:cNvCxnSpPr>
            <a:cxnSpLocks/>
            <a:stCxn id="177" idx="2"/>
            <a:endCxn id="190" idx="6"/>
          </p:cNvCxnSpPr>
          <p:nvPr/>
        </p:nvCxnSpPr>
        <p:spPr>
          <a:xfrm flipH="1">
            <a:off x="18084528" y="9206749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FB2BA89-52D6-3F48-A562-0FCF7EBCAA37}"/>
              </a:ext>
            </a:extLst>
          </p:cNvPr>
          <p:cNvCxnSpPr>
            <a:cxnSpLocks/>
            <a:stCxn id="186" idx="0"/>
            <a:endCxn id="190" idx="5"/>
          </p:cNvCxnSpPr>
          <p:nvPr/>
        </p:nvCxnSpPr>
        <p:spPr>
          <a:xfrm flipH="1" flipV="1">
            <a:off x="18013634" y="9628918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8770944-6E6E-654D-A9B5-D403F05968EA}"/>
              </a:ext>
            </a:extLst>
          </p:cNvPr>
          <p:cNvCxnSpPr>
            <a:cxnSpLocks/>
            <a:stCxn id="179" idx="6"/>
            <a:endCxn id="190" idx="2"/>
          </p:cNvCxnSpPr>
          <p:nvPr/>
        </p:nvCxnSpPr>
        <p:spPr>
          <a:xfrm flipV="1">
            <a:off x="17223915" y="9457765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B820F48-CA44-DF4A-B972-A8715C027128}"/>
              </a:ext>
            </a:extLst>
          </p:cNvPr>
          <p:cNvCxnSpPr>
            <a:cxnSpLocks/>
            <a:stCxn id="177" idx="4"/>
            <a:endCxn id="119" idx="0"/>
          </p:cNvCxnSpPr>
          <p:nvPr/>
        </p:nvCxnSpPr>
        <p:spPr>
          <a:xfrm>
            <a:off x="19232003" y="9448796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FFF3BA1-752C-1448-A3A9-05F7FB0B15CC}"/>
              </a:ext>
            </a:extLst>
          </p:cNvPr>
          <p:cNvCxnSpPr>
            <a:cxnSpLocks/>
            <a:stCxn id="196" idx="6"/>
            <a:endCxn id="197" idx="2"/>
          </p:cNvCxnSpPr>
          <p:nvPr/>
        </p:nvCxnSpPr>
        <p:spPr>
          <a:xfrm flipV="1">
            <a:off x="17870292" y="8597144"/>
            <a:ext cx="294913" cy="896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F4A39F7-E31C-6C4F-B1E5-44BAD455E434}"/>
              </a:ext>
            </a:extLst>
          </p:cNvPr>
          <p:cNvCxnSpPr>
            <a:cxnSpLocks/>
            <a:stCxn id="185" idx="5"/>
            <a:endCxn id="192" idx="1"/>
          </p:cNvCxnSpPr>
          <p:nvPr/>
        </p:nvCxnSpPr>
        <p:spPr>
          <a:xfrm>
            <a:off x="17556436" y="10408847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BFF6129-4C72-CA4D-8BF6-80B3D0A7FC70}"/>
              </a:ext>
            </a:extLst>
          </p:cNvPr>
          <p:cNvCxnSpPr>
            <a:cxnSpLocks/>
            <a:stCxn id="180" idx="5"/>
            <a:endCxn id="192" idx="2"/>
          </p:cNvCxnSpPr>
          <p:nvPr/>
        </p:nvCxnSpPr>
        <p:spPr>
          <a:xfrm>
            <a:off x="16803396" y="10543317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1090796-2947-DF44-A2A4-31EFAA7AFD45}"/>
              </a:ext>
            </a:extLst>
          </p:cNvPr>
          <p:cNvCxnSpPr>
            <a:cxnSpLocks/>
            <a:stCxn id="179" idx="4"/>
            <a:endCxn id="180" idx="7"/>
          </p:cNvCxnSpPr>
          <p:nvPr/>
        </p:nvCxnSpPr>
        <p:spPr>
          <a:xfrm flipH="1">
            <a:off x="16803396" y="9780493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4DD32E0-CBFE-2D44-BC9A-4139F1BF82E0}"/>
              </a:ext>
            </a:extLst>
          </p:cNvPr>
          <p:cNvCxnSpPr>
            <a:cxnSpLocks/>
            <a:stCxn id="183" idx="4"/>
            <a:endCxn id="179" idx="0"/>
          </p:cNvCxnSpPr>
          <p:nvPr/>
        </p:nvCxnSpPr>
        <p:spPr>
          <a:xfrm>
            <a:off x="16703963" y="8552330"/>
            <a:ext cx="277905" cy="7440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CD769B2-3C51-694D-B68D-2AE68DF8473D}"/>
              </a:ext>
            </a:extLst>
          </p:cNvPr>
          <p:cNvCxnSpPr>
            <a:cxnSpLocks/>
            <a:stCxn id="117" idx="1"/>
            <a:endCxn id="186" idx="5"/>
          </p:cNvCxnSpPr>
          <p:nvPr/>
        </p:nvCxnSpPr>
        <p:spPr>
          <a:xfrm flipH="1" flipV="1">
            <a:off x="18255680" y="10274377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5A09072-7448-1C4D-9A02-765FA654D13B}"/>
              </a:ext>
            </a:extLst>
          </p:cNvPr>
          <p:cNvCxnSpPr>
            <a:cxnSpLocks/>
            <a:stCxn id="176" idx="2"/>
            <a:endCxn id="177" idx="6"/>
          </p:cNvCxnSpPr>
          <p:nvPr/>
        </p:nvCxnSpPr>
        <p:spPr>
          <a:xfrm flipH="1">
            <a:off x="19474050" y="9072279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69D8404-70F6-114D-A4EF-B8CEF9B9F4BD}"/>
              </a:ext>
            </a:extLst>
          </p:cNvPr>
          <p:cNvCxnSpPr>
            <a:cxnSpLocks/>
            <a:stCxn id="172" idx="7"/>
            <a:endCxn id="173" idx="4"/>
          </p:cNvCxnSpPr>
          <p:nvPr/>
        </p:nvCxnSpPr>
        <p:spPr>
          <a:xfrm flipV="1">
            <a:off x="16390097" y="7039917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2D1E1FB-8D29-8049-924D-431026435847}"/>
              </a:ext>
            </a:extLst>
          </p:cNvPr>
          <p:cNvCxnSpPr>
            <a:cxnSpLocks/>
            <a:stCxn id="197" idx="4"/>
            <a:endCxn id="190" idx="7"/>
          </p:cNvCxnSpPr>
          <p:nvPr/>
        </p:nvCxnSpPr>
        <p:spPr>
          <a:xfrm flipH="1">
            <a:off x="18013634" y="8839191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67434D9-686E-1745-9B19-5AEB636C9169}"/>
              </a:ext>
            </a:extLst>
          </p:cNvPr>
          <p:cNvCxnSpPr>
            <a:cxnSpLocks/>
            <a:stCxn id="188" idx="2"/>
            <a:endCxn id="198" idx="6"/>
          </p:cNvCxnSpPr>
          <p:nvPr/>
        </p:nvCxnSpPr>
        <p:spPr>
          <a:xfrm flipH="1" flipV="1">
            <a:off x="15609351" y="10856256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>
            <a:extLst>
              <a:ext uri="{FF2B5EF4-FFF2-40B4-BE49-F238E27FC236}">
                <a16:creationId xmlns:a16="http://schemas.microsoft.com/office/drawing/2014/main" id="{EF70DCF8-73F6-E24E-9642-D77691635FFF}"/>
              </a:ext>
            </a:extLst>
          </p:cNvPr>
          <p:cNvSpPr/>
          <p:nvPr/>
        </p:nvSpPr>
        <p:spPr>
          <a:xfrm>
            <a:off x="15976897" y="729092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0E04D708-9D74-2B4E-91F5-29867C7AC312}"/>
              </a:ext>
            </a:extLst>
          </p:cNvPr>
          <p:cNvSpPr/>
          <p:nvPr/>
        </p:nvSpPr>
        <p:spPr>
          <a:xfrm>
            <a:off x="16398237" y="655582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593CFAD-1DBE-1640-9BBD-6F6056FDE2B4}"/>
              </a:ext>
            </a:extLst>
          </p:cNvPr>
          <p:cNvSpPr/>
          <p:nvPr/>
        </p:nvSpPr>
        <p:spPr>
          <a:xfrm>
            <a:off x="18308639" y="758413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7266493-1119-B44B-AC28-69B96ADCA9EB}"/>
              </a:ext>
            </a:extLst>
          </p:cNvPr>
          <p:cNvSpPr/>
          <p:nvPr/>
        </p:nvSpPr>
        <p:spPr>
          <a:xfrm>
            <a:off x="17923159" y="69028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E6B601D-374B-4B48-B55D-6254FC8CE5DA}"/>
              </a:ext>
            </a:extLst>
          </p:cNvPr>
          <p:cNvSpPr/>
          <p:nvPr/>
        </p:nvSpPr>
        <p:spPr>
          <a:xfrm>
            <a:off x="19742996" y="883023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8C00FFCB-78F3-B34D-B851-1AEAFFBD8F63}"/>
              </a:ext>
            </a:extLst>
          </p:cNvPr>
          <p:cNvSpPr/>
          <p:nvPr/>
        </p:nvSpPr>
        <p:spPr>
          <a:xfrm>
            <a:off x="18989956" y="896470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2EA2CE5-0C7E-F647-8B86-2843A77446BE}"/>
              </a:ext>
            </a:extLst>
          </p:cNvPr>
          <p:cNvSpPr/>
          <p:nvPr/>
        </p:nvSpPr>
        <p:spPr>
          <a:xfrm>
            <a:off x="19339581" y="81309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F57F82F3-0267-C14A-8EE7-F5E6038003C0}"/>
              </a:ext>
            </a:extLst>
          </p:cNvPr>
          <p:cNvSpPr/>
          <p:nvPr/>
        </p:nvSpPr>
        <p:spPr>
          <a:xfrm>
            <a:off x="16739821" y="929639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BB8C9997-6132-6A42-98DC-5BDFF6D0C677}"/>
              </a:ext>
            </a:extLst>
          </p:cNvPr>
          <p:cNvSpPr/>
          <p:nvPr/>
        </p:nvSpPr>
        <p:spPr>
          <a:xfrm>
            <a:off x="16390196" y="1013011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C712A87-1882-874B-B4AB-7EB180ABCC73}"/>
              </a:ext>
            </a:extLst>
          </p:cNvPr>
          <p:cNvSpPr/>
          <p:nvPr/>
        </p:nvSpPr>
        <p:spPr>
          <a:xfrm>
            <a:off x="14624155" y="820270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126E1045-8CD6-C947-AA03-EE014B762DB1}"/>
              </a:ext>
            </a:extLst>
          </p:cNvPr>
          <p:cNvSpPr/>
          <p:nvPr/>
        </p:nvSpPr>
        <p:spPr>
          <a:xfrm>
            <a:off x="14786438" y="961016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26549B62-BF85-FB47-A940-5F9BB833E17F}"/>
              </a:ext>
            </a:extLst>
          </p:cNvPr>
          <p:cNvSpPr/>
          <p:nvPr/>
        </p:nvSpPr>
        <p:spPr>
          <a:xfrm>
            <a:off x="16461916" y="80682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74583C40-2EC4-8A41-AFCC-630264694556}"/>
              </a:ext>
            </a:extLst>
          </p:cNvPr>
          <p:cNvSpPr/>
          <p:nvPr/>
        </p:nvSpPr>
        <p:spPr>
          <a:xfrm>
            <a:off x="15565445" y="952051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9C92AE1-D4A0-5640-8463-6E77B10284A1}"/>
              </a:ext>
            </a:extLst>
          </p:cNvPr>
          <p:cNvSpPr/>
          <p:nvPr/>
        </p:nvSpPr>
        <p:spPr>
          <a:xfrm>
            <a:off x="17143236" y="999564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22ED54F-FA44-0843-BC05-0029777EADBC}"/>
              </a:ext>
            </a:extLst>
          </p:cNvPr>
          <p:cNvSpPr/>
          <p:nvPr/>
        </p:nvSpPr>
        <p:spPr>
          <a:xfrm>
            <a:off x="17842480" y="986117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D354DB2-36B2-2D49-BD3E-7A0194A3B576}"/>
              </a:ext>
            </a:extLst>
          </p:cNvPr>
          <p:cNvSpPr/>
          <p:nvPr/>
        </p:nvSpPr>
        <p:spPr>
          <a:xfrm>
            <a:off x="13813365" y="932328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B39C2CF3-428B-7242-83E9-3E768CD3E3F9}"/>
              </a:ext>
            </a:extLst>
          </p:cNvPr>
          <p:cNvSpPr/>
          <p:nvPr/>
        </p:nvSpPr>
        <p:spPr>
          <a:xfrm>
            <a:off x="15895754" y="1070385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CBE89AA-2A42-A642-B873-FC7F8946AEBB}"/>
              </a:ext>
            </a:extLst>
          </p:cNvPr>
          <p:cNvSpPr/>
          <p:nvPr/>
        </p:nvSpPr>
        <p:spPr>
          <a:xfrm>
            <a:off x="16901189" y="726141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925900E9-FF1F-034D-9A2D-CF087E356C02}"/>
              </a:ext>
            </a:extLst>
          </p:cNvPr>
          <p:cNvSpPr/>
          <p:nvPr/>
        </p:nvSpPr>
        <p:spPr>
          <a:xfrm>
            <a:off x="17600434" y="921571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4536841C-A9DF-F141-BAA4-6939DAE53969}"/>
              </a:ext>
            </a:extLst>
          </p:cNvPr>
          <p:cNvSpPr/>
          <p:nvPr/>
        </p:nvSpPr>
        <p:spPr>
          <a:xfrm>
            <a:off x="15081353" y="742277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91C4930-3042-8C48-9586-26C6823269BA}"/>
              </a:ext>
            </a:extLst>
          </p:cNvPr>
          <p:cNvSpPr/>
          <p:nvPr/>
        </p:nvSpPr>
        <p:spPr>
          <a:xfrm>
            <a:off x="17546646" y="1061420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2A6404F-228B-D54B-9BCF-A020B5D79BE9}"/>
              </a:ext>
            </a:extLst>
          </p:cNvPr>
          <p:cNvSpPr/>
          <p:nvPr/>
        </p:nvSpPr>
        <p:spPr>
          <a:xfrm>
            <a:off x="17627325" y="765585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0C19252-2906-784C-AF96-46AB109C6A9B}"/>
              </a:ext>
            </a:extLst>
          </p:cNvPr>
          <p:cNvSpPr/>
          <p:nvPr/>
        </p:nvSpPr>
        <p:spPr>
          <a:xfrm>
            <a:off x="15027565" y="882126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BE8CD9B-D3F1-0F4A-B2BC-5A0713811844}"/>
              </a:ext>
            </a:extLst>
          </p:cNvPr>
          <p:cNvSpPr/>
          <p:nvPr/>
        </p:nvSpPr>
        <p:spPr>
          <a:xfrm>
            <a:off x="13871115" y="833717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872BC455-D3E7-BA4C-8F1D-9C2D7DE25297}"/>
              </a:ext>
            </a:extLst>
          </p:cNvPr>
          <p:cNvSpPr/>
          <p:nvPr/>
        </p:nvSpPr>
        <p:spPr>
          <a:xfrm>
            <a:off x="17386198" y="844474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FCB2F7B3-D533-1948-9E3C-99B3CDBAD4E3}"/>
              </a:ext>
            </a:extLst>
          </p:cNvPr>
          <p:cNvSpPr/>
          <p:nvPr/>
        </p:nvSpPr>
        <p:spPr>
          <a:xfrm>
            <a:off x="18165205" y="835509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FE97339-FCDE-DC4B-8595-656D9F596E71}"/>
              </a:ext>
            </a:extLst>
          </p:cNvPr>
          <p:cNvSpPr/>
          <p:nvPr/>
        </p:nvSpPr>
        <p:spPr>
          <a:xfrm>
            <a:off x="15125257" y="1061420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CA2921AF-E147-5344-815F-5EDFD1E0635E}"/>
              </a:ext>
            </a:extLst>
          </p:cNvPr>
          <p:cNvCxnSpPr>
            <a:cxnSpLocks/>
            <a:stCxn id="119" idx="1"/>
            <a:endCxn id="190" idx="5"/>
          </p:cNvCxnSpPr>
          <p:nvPr/>
        </p:nvCxnSpPr>
        <p:spPr>
          <a:xfrm flipH="1" flipV="1">
            <a:off x="18013634" y="9628918"/>
            <a:ext cx="1047216" cy="213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F6615DF-EE9C-8E4D-A3C0-A6CA7AA66F44}"/>
                  </a:ext>
                </a:extLst>
              </p:cNvPr>
              <p:cNvSpPr txBox="1"/>
              <p:nvPr/>
            </p:nvSpPr>
            <p:spPr>
              <a:xfrm>
                <a:off x="4465054" y="4720047"/>
                <a:ext cx="65287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7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F6615DF-EE9C-8E4D-A3C0-A6CA7AA66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054" y="4720047"/>
                <a:ext cx="652871" cy="1107996"/>
              </a:xfrm>
              <a:prstGeom prst="rect">
                <a:avLst/>
              </a:prstGeom>
              <a:blipFill>
                <a:blip r:embed="rId3"/>
                <a:stretch>
                  <a:fillRect l="-46154" r="-90385" b="-14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604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11064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Random Reverse Reachable Sets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283D580C-F955-9045-BA10-7C1B62AD624B}"/>
              </a:ext>
            </a:extLst>
          </p:cNvPr>
          <p:cNvSpPr/>
          <p:nvPr/>
        </p:nvSpPr>
        <p:spPr>
          <a:xfrm>
            <a:off x="6561239" y="1047974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BD4F7B3-8FEE-8F48-B2CA-9AB073503CF9}"/>
              </a:ext>
            </a:extLst>
          </p:cNvPr>
          <p:cNvSpPr/>
          <p:nvPr/>
        </p:nvSpPr>
        <p:spPr>
          <a:xfrm>
            <a:off x="7161871" y="97625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CEB650D1-6F11-5A49-8F45-542274E2B9D1}"/>
              </a:ext>
            </a:extLst>
          </p:cNvPr>
          <p:cNvSpPr/>
          <p:nvPr/>
        </p:nvSpPr>
        <p:spPr>
          <a:xfrm>
            <a:off x="4511316" y="11322424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0A2F22D-F990-3F48-BB1B-0B79CA892AC0}"/>
              </a:ext>
            </a:extLst>
          </p:cNvPr>
          <p:cNvCxnSpPr>
            <a:cxnSpLocks/>
            <a:stCxn id="296" idx="5"/>
          </p:cNvCxnSpPr>
          <p:nvPr/>
        </p:nvCxnSpPr>
        <p:spPr>
          <a:xfrm>
            <a:off x="2805855" y="7907695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C4BADCE-7F07-2044-A230-BE450A51FDC7}"/>
              </a:ext>
            </a:extLst>
          </p:cNvPr>
          <p:cNvCxnSpPr>
            <a:cxnSpLocks/>
            <a:stCxn id="298" idx="6"/>
            <a:endCxn id="294" idx="2"/>
          </p:cNvCxnSpPr>
          <p:nvPr/>
        </p:nvCxnSpPr>
        <p:spPr>
          <a:xfrm flipV="1">
            <a:off x="2527124" y="8435790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904F4F57-36AE-4841-A17F-44DFC8C68ED7}"/>
              </a:ext>
            </a:extLst>
          </p:cNvPr>
          <p:cNvCxnSpPr>
            <a:cxnSpLocks/>
            <a:stCxn id="297" idx="3"/>
            <a:endCxn id="294" idx="7"/>
          </p:cNvCxnSpPr>
          <p:nvPr/>
        </p:nvCxnSpPr>
        <p:spPr>
          <a:xfrm flipH="1">
            <a:off x="3209270" y="7827014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BCCC39C1-AB5C-A34A-87D5-81DD38F791D4}"/>
              </a:ext>
            </a:extLst>
          </p:cNvPr>
          <p:cNvCxnSpPr>
            <a:cxnSpLocks/>
            <a:stCxn id="297" idx="2"/>
            <a:endCxn id="296" idx="6"/>
          </p:cNvCxnSpPr>
          <p:nvPr/>
        </p:nvCxnSpPr>
        <p:spPr>
          <a:xfrm flipH="1">
            <a:off x="2876749" y="7655861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>
            <a:extLst>
              <a:ext uri="{FF2B5EF4-FFF2-40B4-BE49-F238E27FC236}">
                <a16:creationId xmlns:a16="http://schemas.microsoft.com/office/drawing/2014/main" id="{C95D535D-8BDF-2A4F-ABCD-114452360D4A}"/>
              </a:ext>
            </a:extLst>
          </p:cNvPr>
          <p:cNvSpPr/>
          <p:nvPr/>
        </p:nvSpPr>
        <p:spPr>
          <a:xfrm>
            <a:off x="2392655" y="749449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CA534E97-8023-6B4B-94A3-7409BA13C544}"/>
              </a:ext>
            </a:extLst>
          </p:cNvPr>
          <p:cNvCxnSpPr>
            <a:cxnSpLocks/>
            <a:stCxn id="293" idx="2"/>
            <a:endCxn id="294" idx="6"/>
          </p:cNvCxnSpPr>
          <p:nvPr/>
        </p:nvCxnSpPr>
        <p:spPr>
          <a:xfrm flipH="1">
            <a:off x="3280164" y="8301320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74B5502D-7856-3E44-892C-6D5FECC417FC}"/>
              </a:ext>
            </a:extLst>
          </p:cNvPr>
          <p:cNvCxnSpPr>
            <a:cxnSpLocks/>
            <a:stCxn id="316" idx="4"/>
            <a:endCxn id="293" idx="7"/>
          </p:cNvCxnSpPr>
          <p:nvPr/>
        </p:nvCxnSpPr>
        <p:spPr>
          <a:xfrm flipH="1">
            <a:off x="3908514" y="7766058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C4DD988E-CB8A-EA47-8CA9-2BC5A281D968}"/>
              </a:ext>
            </a:extLst>
          </p:cNvPr>
          <p:cNvCxnSpPr>
            <a:cxnSpLocks/>
            <a:stCxn id="316" idx="5"/>
            <a:endCxn id="319" idx="0"/>
          </p:cNvCxnSpPr>
          <p:nvPr/>
        </p:nvCxnSpPr>
        <p:spPr>
          <a:xfrm>
            <a:off x="4562012" y="7695164"/>
            <a:ext cx="313866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3DE443A0-C8EC-F540-9305-4F9AD0EC840C}"/>
              </a:ext>
            </a:extLst>
          </p:cNvPr>
          <p:cNvCxnSpPr>
            <a:cxnSpLocks/>
            <a:stCxn id="290" idx="4"/>
            <a:endCxn id="291" idx="0"/>
          </p:cNvCxnSpPr>
          <p:nvPr/>
        </p:nvCxnSpPr>
        <p:spPr>
          <a:xfrm flipH="1">
            <a:off x="3979407" y="9224681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Oval 289">
            <a:extLst>
              <a:ext uri="{FF2B5EF4-FFF2-40B4-BE49-F238E27FC236}">
                <a16:creationId xmlns:a16="http://schemas.microsoft.com/office/drawing/2014/main" id="{708C46F2-1047-BC48-BD1E-3CF8B6F13DF8}"/>
              </a:ext>
            </a:extLst>
          </p:cNvPr>
          <p:cNvSpPr/>
          <p:nvPr/>
        </p:nvSpPr>
        <p:spPr>
          <a:xfrm>
            <a:off x="3880794" y="8740587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37D86089-7BC6-5840-84E4-08E69369232E}"/>
              </a:ext>
            </a:extLst>
          </p:cNvPr>
          <p:cNvSpPr/>
          <p:nvPr/>
        </p:nvSpPr>
        <p:spPr>
          <a:xfrm>
            <a:off x="3495314" y="805927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8C4A16F-AB27-7743-B2F4-70D1248D3D1C}"/>
              </a:ext>
            </a:extLst>
          </p:cNvPr>
          <p:cNvCxnSpPr>
            <a:cxnSpLocks/>
            <a:stCxn id="289" idx="2"/>
            <a:endCxn id="301" idx="6"/>
          </p:cNvCxnSpPr>
          <p:nvPr/>
        </p:nvCxnSpPr>
        <p:spPr>
          <a:xfrm flipH="1" flipV="1">
            <a:off x="2469374" y="9556373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8DD082-4288-BE47-B88B-43A075B7F109}"/>
              </a:ext>
            </a:extLst>
          </p:cNvPr>
          <p:cNvCxnSpPr>
            <a:cxnSpLocks/>
            <a:stCxn id="295" idx="3"/>
            <a:endCxn id="319" idx="0"/>
          </p:cNvCxnSpPr>
          <p:nvPr/>
        </p:nvCxnSpPr>
        <p:spPr>
          <a:xfrm flipH="1">
            <a:off x="4875878" y="7665648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30FE87-9BB9-8A4E-91E3-8F9DD3F07081}"/>
              </a:ext>
            </a:extLst>
          </p:cNvPr>
          <p:cNvCxnSpPr>
            <a:cxnSpLocks/>
            <a:stCxn id="295" idx="5"/>
            <a:endCxn id="308" idx="0"/>
          </p:cNvCxnSpPr>
          <p:nvPr/>
        </p:nvCxnSpPr>
        <p:spPr>
          <a:xfrm>
            <a:off x="5486304" y="7665648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759E7E7-CB03-F34C-9B59-F647951A1D61}"/>
              </a:ext>
            </a:extLst>
          </p:cNvPr>
          <p:cNvCxnSpPr>
            <a:cxnSpLocks/>
            <a:stCxn id="305" idx="0"/>
            <a:endCxn id="308" idx="3"/>
          </p:cNvCxnSpPr>
          <p:nvPr/>
        </p:nvCxnSpPr>
        <p:spPr>
          <a:xfrm flipV="1">
            <a:off x="5153783" y="8848984"/>
            <a:ext cx="475224" cy="4384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C9977C4-05B5-4F49-9988-AE9FB58B807E}"/>
              </a:ext>
            </a:extLst>
          </p:cNvPr>
          <p:cNvCxnSpPr>
            <a:cxnSpLocks/>
            <a:stCxn id="319" idx="7"/>
            <a:endCxn id="311" idx="3"/>
          </p:cNvCxnSpPr>
          <p:nvPr/>
        </p:nvCxnSpPr>
        <p:spPr>
          <a:xfrm flipV="1">
            <a:off x="5047031" y="8060090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614F8A-EB79-2744-8A85-2FED8F62F5D8}"/>
              </a:ext>
            </a:extLst>
          </p:cNvPr>
          <p:cNvCxnSpPr>
            <a:cxnSpLocks/>
            <a:stCxn id="295" idx="6"/>
            <a:endCxn id="312" idx="2"/>
          </p:cNvCxnSpPr>
          <p:nvPr/>
        </p:nvCxnSpPr>
        <p:spPr>
          <a:xfrm flipV="1">
            <a:off x="5557198" y="7135905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4740FE-B410-FF4B-A3AB-E85174E76087}"/>
              </a:ext>
            </a:extLst>
          </p:cNvPr>
          <p:cNvCxnSpPr>
            <a:cxnSpLocks/>
            <a:stCxn id="311" idx="0"/>
            <a:endCxn id="312" idx="3"/>
          </p:cNvCxnSpPr>
          <p:nvPr/>
        </p:nvCxnSpPr>
        <p:spPr>
          <a:xfrm flipV="1">
            <a:off x="6041287" y="7307058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F9BD13-D796-944D-B1B3-15C4ABE263BE}"/>
              </a:ext>
            </a:extLst>
          </p:cNvPr>
          <p:cNvCxnSpPr>
            <a:cxnSpLocks/>
            <a:stCxn id="292" idx="4"/>
            <a:endCxn id="289" idx="7"/>
          </p:cNvCxnSpPr>
          <p:nvPr/>
        </p:nvCxnSpPr>
        <p:spPr>
          <a:xfrm flipH="1">
            <a:off x="3371553" y="9296399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9ED99A1-F7C3-264D-8E64-F480B71EDDF9}"/>
              </a:ext>
            </a:extLst>
          </p:cNvPr>
          <p:cNvCxnSpPr>
            <a:cxnSpLocks/>
            <a:stCxn id="289" idx="4"/>
            <a:endCxn id="299" idx="0"/>
          </p:cNvCxnSpPr>
          <p:nvPr/>
        </p:nvCxnSpPr>
        <p:spPr>
          <a:xfrm>
            <a:off x="3200400" y="10085293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7561D8D-2B6A-844C-ADB1-3DFFAFFFEB1E}"/>
              </a:ext>
            </a:extLst>
          </p:cNvPr>
          <p:cNvCxnSpPr>
            <a:cxnSpLocks/>
            <a:stCxn id="291" idx="3"/>
            <a:endCxn id="299" idx="0"/>
          </p:cNvCxnSpPr>
          <p:nvPr/>
        </p:nvCxnSpPr>
        <p:spPr>
          <a:xfrm flipH="1">
            <a:off x="3539219" y="9924749"/>
            <a:ext cx="269035" cy="6804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71B6147-1DF1-424B-8B2C-CBD499FF7073}"/>
              </a:ext>
            </a:extLst>
          </p:cNvPr>
          <p:cNvCxnSpPr>
            <a:cxnSpLocks/>
            <a:stCxn id="315" idx="1"/>
            <a:endCxn id="314" idx="5"/>
          </p:cNvCxnSpPr>
          <p:nvPr/>
        </p:nvCxnSpPr>
        <p:spPr>
          <a:xfrm flipH="1" flipV="1">
            <a:off x="4480869" y="11108093"/>
            <a:ext cx="101341" cy="285225"/>
          </a:xfrm>
          <a:prstGeom prst="lin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C6C582B-C70E-4F4C-8ADB-7829E9163BFE}"/>
              </a:ext>
            </a:extLst>
          </p:cNvPr>
          <p:cNvCxnSpPr>
            <a:cxnSpLocks/>
            <a:stCxn id="314" idx="1"/>
            <a:endCxn id="291" idx="4"/>
          </p:cNvCxnSpPr>
          <p:nvPr/>
        </p:nvCxnSpPr>
        <p:spPr>
          <a:xfrm flipH="1" flipV="1">
            <a:off x="3979407" y="9995643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F8C9ABD-B9B2-5B4B-AD94-22D67C228A43}"/>
              </a:ext>
            </a:extLst>
          </p:cNvPr>
          <p:cNvCxnSpPr>
            <a:cxnSpLocks/>
            <a:stCxn id="304" idx="0"/>
            <a:endCxn id="305" idx="5"/>
          </p:cNvCxnSpPr>
          <p:nvPr/>
        </p:nvCxnSpPr>
        <p:spPr>
          <a:xfrm flipH="1" flipV="1">
            <a:off x="5324936" y="9700636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809801D-E92A-BE46-B134-4BB94805722E}"/>
              </a:ext>
            </a:extLst>
          </p:cNvPr>
          <p:cNvCxnSpPr>
            <a:cxnSpLocks/>
            <a:stCxn id="310" idx="0"/>
            <a:endCxn id="309" idx="4"/>
          </p:cNvCxnSpPr>
          <p:nvPr/>
        </p:nvCxnSpPr>
        <p:spPr>
          <a:xfrm flipV="1">
            <a:off x="6579167" y="8059266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E36428C-BC20-DA49-9976-505D76552DCE}"/>
              </a:ext>
            </a:extLst>
          </p:cNvPr>
          <p:cNvCxnSpPr>
            <a:cxnSpLocks/>
            <a:stCxn id="318" idx="1"/>
            <a:endCxn id="309" idx="6"/>
          </p:cNvCxnSpPr>
          <p:nvPr/>
        </p:nvCxnSpPr>
        <p:spPr>
          <a:xfrm flipH="1" flipV="1">
            <a:off x="6964648" y="7817219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F97BC52-5B6B-5C4F-957B-C70A89CCF2AE}"/>
              </a:ext>
            </a:extLst>
          </p:cNvPr>
          <p:cNvCxnSpPr>
            <a:cxnSpLocks/>
            <a:stCxn id="320" idx="2"/>
            <a:endCxn id="306" idx="6"/>
          </p:cNvCxnSpPr>
          <p:nvPr/>
        </p:nvCxnSpPr>
        <p:spPr>
          <a:xfrm flipH="1">
            <a:off x="6256443" y="9197786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B67A546-386B-3F4D-9F38-A268FE2D710C}"/>
              </a:ext>
            </a:extLst>
          </p:cNvPr>
          <p:cNvCxnSpPr>
            <a:cxnSpLocks/>
            <a:stCxn id="303" idx="0"/>
            <a:endCxn id="306" idx="5"/>
          </p:cNvCxnSpPr>
          <p:nvPr/>
        </p:nvCxnSpPr>
        <p:spPr>
          <a:xfrm flipH="1" flipV="1">
            <a:off x="6185549" y="9619955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1F93B54-48F6-5F45-9352-697D270F09CE}"/>
              </a:ext>
            </a:extLst>
          </p:cNvPr>
          <p:cNvCxnSpPr>
            <a:cxnSpLocks/>
            <a:stCxn id="305" idx="6"/>
            <a:endCxn id="306" idx="2"/>
          </p:cNvCxnSpPr>
          <p:nvPr/>
        </p:nvCxnSpPr>
        <p:spPr>
          <a:xfrm flipV="1">
            <a:off x="5395830" y="9448802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A368CF-9327-DC4B-A11A-D212BB57A3E2}"/>
              </a:ext>
            </a:extLst>
          </p:cNvPr>
          <p:cNvCxnSpPr>
            <a:cxnSpLocks/>
            <a:stCxn id="320" idx="4"/>
            <a:endCxn id="313" idx="0"/>
          </p:cNvCxnSpPr>
          <p:nvPr/>
        </p:nvCxnSpPr>
        <p:spPr>
          <a:xfrm>
            <a:off x="7403918" y="9439833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E3B93CD-C8AD-D54A-BC48-BAB6781DDFA9}"/>
              </a:ext>
            </a:extLst>
          </p:cNvPr>
          <p:cNvCxnSpPr>
            <a:cxnSpLocks/>
            <a:stCxn id="308" idx="6"/>
            <a:endCxn id="310" idx="2"/>
          </p:cNvCxnSpPr>
          <p:nvPr/>
        </p:nvCxnSpPr>
        <p:spPr>
          <a:xfrm flipV="1">
            <a:off x="6042207" y="8588181"/>
            <a:ext cx="294913" cy="896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120AC54-C529-8B47-A27B-CC267EFB0627}"/>
              </a:ext>
            </a:extLst>
          </p:cNvPr>
          <p:cNvCxnSpPr>
            <a:cxnSpLocks/>
            <a:stCxn id="304" idx="5"/>
            <a:endCxn id="302" idx="1"/>
          </p:cNvCxnSpPr>
          <p:nvPr/>
        </p:nvCxnSpPr>
        <p:spPr>
          <a:xfrm>
            <a:off x="5728351" y="10399884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AFB8FD-AA00-7F4A-BF0C-FD9669F95873}"/>
              </a:ext>
            </a:extLst>
          </p:cNvPr>
          <p:cNvCxnSpPr>
            <a:cxnSpLocks/>
            <a:stCxn id="307" idx="5"/>
            <a:endCxn id="302" idx="2"/>
          </p:cNvCxnSpPr>
          <p:nvPr/>
        </p:nvCxnSpPr>
        <p:spPr>
          <a:xfrm>
            <a:off x="4975311" y="10534354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FFE658-63BA-7D41-AFF0-B4962FD78DFB}"/>
              </a:ext>
            </a:extLst>
          </p:cNvPr>
          <p:cNvCxnSpPr>
            <a:cxnSpLocks/>
            <a:stCxn id="305" idx="4"/>
            <a:endCxn id="307" idx="7"/>
          </p:cNvCxnSpPr>
          <p:nvPr/>
        </p:nvCxnSpPr>
        <p:spPr>
          <a:xfrm flipH="1">
            <a:off x="4975311" y="9771530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8ADB045-412B-494E-932C-1B49ACF44847}"/>
              </a:ext>
            </a:extLst>
          </p:cNvPr>
          <p:cNvCxnSpPr>
            <a:cxnSpLocks/>
            <a:stCxn id="319" idx="4"/>
            <a:endCxn id="305" idx="0"/>
          </p:cNvCxnSpPr>
          <p:nvPr/>
        </p:nvCxnSpPr>
        <p:spPr>
          <a:xfrm>
            <a:off x="4875878" y="8543367"/>
            <a:ext cx="277905" cy="7440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100FFC5-FAF6-8D42-A583-84EEA924E3B1}"/>
              </a:ext>
            </a:extLst>
          </p:cNvPr>
          <p:cNvCxnSpPr>
            <a:cxnSpLocks/>
            <a:stCxn id="300" idx="1"/>
            <a:endCxn id="303" idx="5"/>
          </p:cNvCxnSpPr>
          <p:nvPr/>
        </p:nvCxnSpPr>
        <p:spPr>
          <a:xfrm flipH="1" flipV="1">
            <a:off x="6427595" y="10265414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DFE6B26-677B-2A4F-81CD-54418DC87F62}"/>
              </a:ext>
            </a:extLst>
          </p:cNvPr>
          <p:cNvCxnSpPr>
            <a:cxnSpLocks/>
            <a:stCxn id="317" idx="2"/>
            <a:endCxn id="320" idx="6"/>
          </p:cNvCxnSpPr>
          <p:nvPr/>
        </p:nvCxnSpPr>
        <p:spPr>
          <a:xfrm flipH="1">
            <a:off x="7645965" y="9063316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3F7C11A-C6CB-A940-B22D-4DDDA1378195}"/>
              </a:ext>
            </a:extLst>
          </p:cNvPr>
          <p:cNvCxnSpPr>
            <a:cxnSpLocks/>
            <a:stCxn id="316" idx="7"/>
            <a:endCxn id="104" idx="4"/>
          </p:cNvCxnSpPr>
          <p:nvPr/>
        </p:nvCxnSpPr>
        <p:spPr>
          <a:xfrm flipV="1">
            <a:off x="4562012" y="7030954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A15842-FBAD-9848-B37C-35E41B281727}"/>
              </a:ext>
            </a:extLst>
          </p:cNvPr>
          <p:cNvCxnSpPr>
            <a:cxnSpLocks/>
            <a:stCxn id="310" idx="4"/>
            <a:endCxn id="306" idx="7"/>
          </p:cNvCxnSpPr>
          <p:nvPr/>
        </p:nvCxnSpPr>
        <p:spPr>
          <a:xfrm flipH="1">
            <a:off x="6185549" y="8830228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F78A430-E0B7-C746-B2C9-3117B6D26800}"/>
              </a:ext>
            </a:extLst>
          </p:cNvPr>
          <p:cNvCxnSpPr>
            <a:cxnSpLocks/>
            <a:stCxn id="314" idx="2"/>
            <a:endCxn id="299" idx="6"/>
          </p:cNvCxnSpPr>
          <p:nvPr/>
        </p:nvCxnSpPr>
        <p:spPr>
          <a:xfrm flipH="1" flipV="1">
            <a:off x="3781266" y="10847293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 315">
            <a:extLst>
              <a:ext uri="{FF2B5EF4-FFF2-40B4-BE49-F238E27FC236}">
                <a16:creationId xmlns:a16="http://schemas.microsoft.com/office/drawing/2014/main" id="{007677EC-739C-4347-92F5-47E44FAFF0AF}"/>
              </a:ext>
            </a:extLst>
          </p:cNvPr>
          <p:cNvSpPr/>
          <p:nvPr/>
        </p:nvSpPr>
        <p:spPr>
          <a:xfrm>
            <a:off x="4148812" y="72819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2E485E5-C996-A64B-A872-F6A3B52A0505}"/>
              </a:ext>
            </a:extLst>
          </p:cNvPr>
          <p:cNvSpPr/>
          <p:nvPr/>
        </p:nvSpPr>
        <p:spPr>
          <a:xfrm>
            <a:off x="4570152" y="654686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2B37AEC-6D7A-8E4B-9FE2-3FC9E0AAD4D2}"/>
              </a:ext>
            </a:extLst>
          </p:cNvPr>
          <p:cNvSpPr/>
          <p:nvPr/>
        </p:nvSpPr>
        <p:spPr>
          <a:xfrm>
            <a:off x="6480554" y="757517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4D335D15-D5A6-D14C-B068-0F8E996830BB}"/>
              </a:ext>
            </a:extLst>
          </p:cNvPr>
          <p:cNvSpPr/>
          <p:nvPr/>
        </p:nvSpPr>
        <p:spPr>
          <a:xfrm>
            <a:off x="6095074" y="689385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2DC480-9D3C-E04F-A309-91DC7598ABEE}"/>
              </a:ext>
            </a:extLst>
          </p:cNvPr>
          <p:cNvSpPr/>
          <p:nvPr/>
        </p:nvSpPr>
        <p:spPr>
          <a:xfrm>
            <a:off x="7914911" y="882126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7D9D8DF2-B9A5-DF46-A464-34077641AD9D}"/>
              </a:ext>
            </a:extLst>
          </p:cNvPr>
          <p:cNvSpPr/>
          <p:nvPr/>
        </p:nvSpPr>
        <p:spPr>
          <a:xfrm>
            <a:off x="7161871" y="895573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288CB48-8720-254A-89CA-71F41F216629}"/>
              </a:ext>
            </a:extLst>
          </p:cNvPr>
          <p:cNvSpPr/>
          <p:nvPr/>
        </p:nvSpPr>
        <p:spPr>
          <a:xfrm>
            <a:off x="7511496" y="81220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29667209-27A8-AC40-8E4E-6E5A7F4F45FE}"/>
              </a:ext>
            </a:extLst>
          </p:cNvPr>
          <p:cNvSpPr/>
          <p:nvPr/>
        </p:nvSpPr>
        <p:spPr>
          <a:xfrm>
            <a:off x="4911736" y="92874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6E2ABB1A-DCF9-8842-B77A-C90003703ADB}"/>
              </a:ext>
            </a:extLst>
          </p:cNvPr>
          <p:cNvSpPr/>
          <p:nvPr/>
        </p:nvSpPr>
        <p:spPr>
          <a:xfrm>
            <a:off x="4562111" y="1012115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B733AE12-6DE5-2B47-8970-EBCD0E8B050E}"/>
              </a:ext>
            </a:extLst>
          </p:cNvPr>
          <p:cNvSpPr/>
          <p:nvPr/>
        </p:nvSpPr>
        <p:spPr>
          <a:xfrm>
            <a:off x="2796070" y="819374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818FBEC0-F3C9-E74C-94DF-C4F5D9A5952C}"/>
              </a:ext>
            </a:extLst>
          </p:cNvPr>
          <p:cNvSpPr/>
          <p:nvPr/>
        </p:nvSpPr>
        <p:spPr>
          <a:xfrm>
            <a:off x="2958353" y="9601199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3C747671-22A8-A34E-AEFD-843E8B74363F}"/>
              </a:ext>
            </a:extLst>
          </p:cNvPr>
          <p:cNvSpPr/>
          <p:nvPr/>
        </p:nvSpPr>
        <p:spPr>
          <a:xfrm>
            <a:off x="4633831" y="805927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3981D9C5-5851-8044-894A-44D19F3ACD49}"/>
              </a:ext>
            </a:extLst>
          </p:cNvPr>
          <p:cNvSpPr/>
          <p:nvPr/>
        </p:nvSpPr>
        <p:spPr>
          <a:xfrm>
            <a:off x="3737360" y="9511549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9958ABFA-9707-0449-A2A0-07FFBDCF12AD}"/>
              </a:ext>
            </a:extLst>
          </p:cNvPr>
          <p:cNvSpPr/>
          <p:nvPr/>
        </p:nvSpPr>
        <p:spPr>
          <a:xfrm>
            <a:off x="5315151" y="99866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FC572985-6662-154D-996D-8ECE7138A851}"/>
              </a:ext>
            </a:extLst>
          </p:cNvPr>
          <p:cNvSpPr/>
          <p:nvPr/>
        </p:nvSpPr>
        <p:spPr>
          <a:xfrm>
            <a:off x="6014395" y="98522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65E902AB-C249-764D-AC87-198C82326AB6}"/>
              </a:ext>
            </a:extLst>
          </p:cNvPr>
          <p:cNvSpPr/>
          <p:nvPr/>
        </p:nvSpPr>
        <p:spPr>
          <a:xfrm>
            <a:off x="1985280" y="931432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04104398-4F98-2F47-A125-04277148953C}"/>
              </a:ext>
            </a:extLst>
          </p:cNvPr>
          <p:cNvSpPr/>
          <p:nvPr/>
        </p:nvSpPr>
        <p:spPr>
          <a:xfrm>
            <a:off x="4067669" y="10694893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CD144C40-BDBF-F943-8F1D-C7161DA08627}"/>
              </a:ext>
            </a:extLst>
          </p:cNvPr>
          <p:cNvSpPr/>
          <p:nvPr/>
        </p:nvSpPr>
        <p:spPr>
          <a:xfrm>
            <a:off x="5073104" y="725244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9B41F4ED-7A6F-C843-92E9-8BE67B77E212}"/>
              </a:ext>
            </a:extLst>
          </p:cNvPr>
          <p:cNvSpPr/>
          <p:nvPr/>
        </p:nvSpPr>
        <p:spPr>
          <a:xfrm>
            <a:off x="5772349" y="920675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23E6BDB4-9106-F840-A0E5-9096F8A108F8}"/>
              </a:ext>
            </a:extLst>
          </p:cNvPr>
          <p:cNvSpPr/>
          <p:nvPr/>
        </p:nvSpPr>
        <p:spPr>
          <a:xfrm>
            <a:off x="3253268" y="74138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DE88CEF-D8F2-C546-9CC8-B7F71333BB46}"/>
              </a:ext>
            </a:extLst>
          </p:cNvPr>
          <p:cNvSpPr/>
          <p:nvPr/>
        </p:nvSpPr>
        <p:spPr>
          <a:xfrm>
            <a:off x="5718561" y="1060524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46FF28D-F5B5-3D4A-9B3F-6481F2F5758B}"/>
              </a:ext>
            </a:extLst>
          </p:cNvPr>
          <p:cNvSpPr/>
          <p:nvPr/>
        </p:nvSpPr>
        <p:spPr>
          <a:xfrm>
            <a:off x="5799240" y="764689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705AE782-695E-DE4A-B03C-3F92E15D431A}"/>
              </a:ext>
            </a:extLst>
          </p:cNvPr>
          <p:cNvSpPr/>
          <p:nvPr/>
        </p:nvSpPr>
        <p:spPr>
          <a:xfrm>
            <a:off x="3199480" y="8812305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29A8477-60EA-474F-A47A-AD318E754526}"/>
              </a:ext>
            </a:extLst>
          </p:cNvPr>
          <p:cNvSpPr/>
          <p:nvPr/>
        </p:nvSpPr>
        <p:spPr>
          <a:xfrm>
            <a:off x="2043030" y="832821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6B46872A-60B2-4345-8BF3-8FD39DD09FAB}"/>
              </a:ext>
            </a:extLst>
          </p:cNvPr>
          <p:cNvSpPr/>
          <p:nvPr/>
        </p:nvSpPr>
        <p:spPr>
          <a:xfrm>
            <a:off x="5558113" y="84357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E4D2C5AF-5694-B746-86F4-203FA5AB39E3}"/>
              </a:ext>
            </a:extLst>
          </p:cNvPr>
          <p:cNvSpPr/>
          <p:nvPr/>
        </p:nvSpPr>
        <p:spPr>
          <a:xfrm>
            <a:off x="6337120" y="834613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23CC54BC-CBAD-CE4F-8300-506731025113}"/>
              </a:ext>
            </a:extLst>
          </p:cNvPr>
          <p:cNvSpPr/>
          <p:nvPr/>
        </p:nvSpPr>
        <p:spPr>
          <a:xfrm>
            <a:off x="3297172" y="1060524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5440F15A-C86C-5344-A4E8-13259B0344D6}"/>
              </a:ext>
            </a:extLst>
          </p:cNvPr>
          <p:cNvSpPr/>
          <p:nvPr/>
        </p:nvSpPr>
        <p:spPr>
          <a:xfrm>
            <a:off x="18389324" y="1048870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23219BE-8705-4049-8A52-9022A55AC186}"/>
              </a:ext>
            </a:extLst>
          </p:cNvPr>
          <p:cNvSpPr/>
          <p:nvPr/>
        </p:nvSpPr>
        <p:spPr>
          <a:xfrm>
            <a:off x="18989956" y="977152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CEC74F1-3B3B-7B41-BEE9-D21173B1F04B}"/>
              </a:ext>
            </a:extLst>
          </p:cNvPr>
          <p:cNvSpPr/>
          <p:nvPr/>
        </p:nvSpPr>
        <p:spPr>
          <a:xfrm>
            <a:off x="16339401" y="1133138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854DDE2-A243-6F4F-87DF-04E67CE96F83}"/>
              </a:ext>
            </a:extLst>
          </p:cNvPr>
          <p:cNvCxnSpPr>
            <a:cxnSpLocks/>
            <a:stCxn id="128" idx="5"/>
          </p:cNvCxnSpPr>
          <p:nvPr/>
        </p:nvCxnSpPr>
        <p:spPr>
          <a:xfrm>
            <a:off x="14633940" y="7916658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80AD927-E593-914A-9990-4C761F7BCCE3}"/>
              </a:ext>
            </a:extLst>
          </p:cNvPr>
          <p:cNvCxnSpPr>
            <a:cxnSpLocks/>
            <a:stCxn id="195" idx="6"/>
            <a:endCxn id="181" idx="2"/>
          </p:cNvCxnSpPr>
          <p:nvPr/>
        </p:nvCxnSpPr>
        <p:spPr>
          <a:xfrm flipV="1">
            <a:off x="14355209" y="8444753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905E0AA-D585-E54C-9F53-F3503430B2F1}"/>
              </a:ext>
            </a:extLst>
          </p:cNvPr>
          <p:cNvCxnSpPr>
            <a:cxnSpLocks/>
            <a:stCxn id="182" idx="1"/>
            <a:endCxn id="181" idx="4"/>
          </p:cNvCxnSpPr>
          <p:nvPr/>
        </p:nvCxnSpPr>
        <p:spPr>
          <a:xfrm flipV="1">
            <a:off x="14857332" y="8686800"/>
            <a:ext cx="8870" cy="994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3B83BA6-B8FA-9F4D-A8AC-31B4459B69D5}"/>
              </a:ext>
            </a:extLst>
          </p:cNvPr>
          <p:cNvCxnSpPr>
            <a:cxnSpLocks/>
            <a:stCxn id="191" idx="3"/>
            <a:endCxn id="181" idx="7"/>
          </p:cNvCxnSpPr>
          <p:nvPr/>
        </p:nvCxnSpPr>
        <p:spPr>
          <a:xfrm flipH="1">
            <a:off x="15037355" y="7835977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0F44F99-DF74-8A4A-B896-68570C475974}"/>
              </a:ext>
            </a:extLst>
          </p:cNvPr>
          <p:cNvCxnSpPr>
            <a:cxnSpLocks/>
            <a:stCxn id="191" idx="2"/>
            <a:endCxn id="128" idx="6"/>
          </p:cNvCxnSpPr>
          <p:nvPr/>
        </p:nvCxnSpPr>
        <p:spPr>
          <a:xfrm flipH="1">
            <a:off x="14704834" y="7664824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5CA6E923-B0E6-7E4E-B2F6-EC1CE1BBBCCD}"/>
              </a:ext>
            </a:extLst>
          </p:cNvPr>
          <p:cNvSpPr/>
          <p:nvPr/>
        </p:nvSpPr>
        <p:spPr>
          <a:xfrm>
            <a:off x="14220740" y="750345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608514B-D4BD-5D4C-96E8-EC87F8BEC25D}"/>
              </a:ext>
            </a:extLst>
          </p:cNvPr>
          <p:cNvCxnSpPr>
            <a:cxnSpLocks/>
            <a:stCxn id="137" idx="2"/>
            <a:endCxn id="181" idx="6"/>
          </p:cNvCxnSpPr>
          <p:nvPr/>
        </p:nvCxnSpPr>
        <p:spPr>
          <a:xfrm flipH="1">
            <a:off x="15108249" y="8310283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B0A0476-CD58-A940-8ED2-8FD83E12EC55}"/>
              </a:ext>
            </a:extLst>
          </p:cNvPr>
          <p:cNvCxnSpPr>
            <a:cxnSpLocks/>
            <a:stCxn id="172" idx="2"/>
            <a:endCxn id="191" idx="6"/>
          </p:cNvCxnSpPr>
          <p:nvPr/>
        </p:nvCxnSpPr>
        <p:spPr>
          <a:xfrm flipH="1">
            <a:off x="15565447" y="7532974"/>
            <a:ext cx="411450" cy="1318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C57916B-9204-CB42-8A5C-DC183B61FF6F}"/>
              </a:ext>
            </a:extLst>
          </p:cNvPr>
          <p:cNvCxnSpPr>
            <a:cxnSpLocks/>
            <a:stCxn id="172" idx="4"/>
            <a:endCxn id="137" idx="7"/>
          </p:cNvCxnSpPr>
          <p:nvPr/>
        </p:nvCxnSpPr>
        <p:spPr>
          <a:xfrm flipH="1">
            <a:off x="15736599" y="7775021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BE8582C-4EE7-1A4F-AAE3-18634D201D08}"/>
              </a:ext>
            </a:extLst>
          </p:cNvPr>
          <p:cNvCxnSpPr>
            <a:cxnSpLocks/>
            <a:stCxn id="136" idx="7"/>
            <a:endCxn id="183" idx="3"/>
          </p:cNvCxnSpPr>
          <p:nvPr/>
        </p:nvCxnSpPr>
        <p:spPr>
          <a:xfrm flipV="1">
            <a:off x="16122079" y="8481436"/>
            <a:ext cx="410731" cy="33900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E84489A8-472B-DD44-8E60-F1AD078CCBA4}"/>
              </a:ext>
            </a:extLst>
          </p:cNvPr>
          <p:cNvSpPr/>
          <p:nvPr/>
        </p:nvSpPr>
        <p:spPr>
          <a:xfrm>
            <a:off x="15708879" y="874955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518925E-EAEE-2E4C-AD86-46FB136A5BBF}"/>
              </a:ext>
            </a:extLst>
          </p:cNvPr>
          <p:cNvSpPr/>
          <p:nvPr/>
        </p:nvSpPr>
        <p:spPr>
          <a:xfrm>
            <a:off x="15323399" y="80682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D232DE8-D9C5-F54B-80A3-41C236F31BFE}"/>
              </a:ext>
            </a:extLst>
          </p:cNvPr>
          <p:cNvCxnSpPr>
            <a:cxnSpLocks/>
            <a:stCxn id="182" idx="2"/>
            <a:endCxn id="187" idx="6"/>
          </p:cNvCxnSpPr>
          <p:nvPr/>
        </p:nvCxnSpPr>
        <p:spPr>
          <a:xfrm flipH="1" flipV="1">
            <a:off x="14297459" y="9565336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DA5A4CD-64EB-7041-9F46-EE599333F45A}"/>
              </a:ext>
            </a:extLst>
          </p:cNvPr>
          <p:cNvCxnSpPr>
            <a:cxnSpLocks/>
            <a:stCxn id="189" idx="3"/>
            <a:endCxn id="183" idx="0"/>
          </p:cNvCxnSpPr>
          <p:nvPr/>
        </p:nvCxnSpPr>
        <p:spPr>
          <a:xfrm flipH="1">
            <a:off x="16703963" y="7674611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81F3BDB-9745-4240-9BA3-463F9D2C5CDB}"/>
              </a:ext>
            </a:extLst>
          </p:cNvPr>
          <p:cNvCxnSpPr>
            <a:cxnSpLocks/>
            <a:stCxn id="189" idx="5"/>
            <a:endCxn id="196" idx="0"/>
          </p:cNvCxnSpPr>
          <p:nvPr/>
        </p:nvCxnSpPr>
        <p:spPr>
          <a:xfrm>
            <a:off x="17314389" y="7674611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DE79061-586E-084F-895F-2AC8AC9ADDEA}"/>
              </a:ext>
            </a:extLst>
          </p:cNvPr>
          <p:cNvCxnSpPr>
            <a:cxnSpLocks/>
            <a:stCxn id="183" idx="5"/>
            <a:endCxn id="196" idx="2"/>
          </p:cNvCxnSpPr>
          <p:nvPr/>
        </p:nvCxnSpPr>
        <p:spPr>
          <a:xfrm>
            <a:off x="16875116" y="8481436"/>
            <a:ext cx="511082" cy="2053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71ACE1A-E7AF-984A-BC63-73C5164DD5D6}"/>
              </a:ext>
            </a:extLst>
          </p:cNvPr>
          <p:cNvCxnSpPr>
            <a:cxnSpLocks/>
            <a:stCxn id="183" idx="7"/>
            <a:endCxn id="193" idx="3"/>
          </p:cNvCxnSpPr>
          <p:nvPr/>
        </p:nvCxnSpPr>
        <p:spPr>
          <a:xfrm flipV="1">
            <a:off x="16875116" y="8069053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3B6EE43-27E2-AD45-9C64-2ED6366E7102}"/>
              </a:ext>
            </a:extLst>
          </p:cNvPr>
          <p:cNvCxnSpPr>
            <a:cxnSpLocks/>
            <a:stCxn id="189" idx="6"/>
            <a:endCxn id="175" idx="2"/>
          </p:cNvCxnSpPr>
          <p:nvPr/>
        </p:nvCxnSpPr>
        <p:spPr>
          <a:xfrm flipV="1">
            <a:off x="17385283" y="7144868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4442D5B-43C6-BC49-8C71-FFFBA3004CD2}"/>
              </a:ext>
            </a:extLst>
          </p:cNvPr>
          <p:cNvCxnSpPr>
            <a:cxnSpLocks/>
            <a:stCxn id="193" idx="0"/>
            <a:endCxn id="175" idx="3"/>
          </p:cNvCxnSpPr>
          <p:nvPr/>
        </p:nvCxnSpPr>
        <p:spPr>
          <a:xfrm flipV="1">
            <a:off x="17869372" y="7316021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16DB7CC-3712-8F4A-8456-6BFC7B1B5205}"/>
              </a:ext>
            </a:extLst>
          </p:cNvPr>
          <p:cNvCxnSpPr>
            <a:cxnSpLocks/>
            <a:stCxn id="179" idx="3"/>
            <a:endCxn id="184" idx="6"/>
          </p:cNvCxnSpPr>
          <p:nvPr/>
        </p:nvCxnSpPr>
        <p:spPr>
          <a:xfrm flipH="1">
            <a:off x="16049539" y="9709599"/>
            <a:ext cx="761176" cy="529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651F61E-18C1-FF41-986D-871AE8281F7A}"/>
              </a:ext>
            </a:extLst>
          </p:cNvPr>
          <p:cNvCxnSpPr>
            <a:cxnSpLocks/>
            <a:stCxn id="194" idx="4"/>
            <a:endCxn id="182" idx="7"/>
          </p:cNvCxnSpPr>
          <p:nvPr/>
        </p:nvCxnSpPr>
        <p:spPr>
          <a:xfrm flipH="1">
            <a:off x="15199638" y="9305362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DE5E7CF-0717-DA40-8D4D-5CBBDF768F26}"/>
              </a:ext>
            </a:extLst>
          </p:cNvPr>
          <p:cNvCxnSpPr>
            <a:cxnSpLocks/>
            <a:stCxn id="182" idx="4"/>
            <a:endCxn id="198" idx="0"/>
          </p:cNvCxnSpPr>
          <p:nvPr/>
        </p:nvCxnSpPr>
        <p:spPr>
          <a:xfrm>
            <a:off x="15028485" y="10094256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76E126A-15A1-8E4F-B5C5-020A9EA82054}"/>
              </a:ext>
            </a:extLst>
          </p:cNvPr>
          <p:cNvCxnSpPr>
            <a:cxnSpLocks/>
            <a:stCxn id="188" idx="1"/>
            <a:endCxn id="184" idx="4"/>
          </p:cNvCxnSpPr>
          <p:nvPr/>
        </p:nvCxnSpPr>
        <p:spPr>
          <a:xfrm flipH="1" flipV="1">
            <a:off x="15807492" y="10004606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438B766-EAEA-BB4A-B1BA-1B35C8B034EF}"/>
              </a:ext>
            </a:extLst>
          </p:cNvPr>
          <p:cNvCxnSpPr>
            <a:cxnSpLocks/>
            <a:stCxn id="180" idx="1"/>
            <a:endCxn id="184" idx="5"/>
          </p:cNvCxnSpPr>
          <p:nvPr/>
        </p:nvCxnSpPr>
        <p:spPr>
          <a:xfrm flipH="1" flipV="1">
            <a:off x="15978645" y="9933712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5B6DDF-87B3-1148-972A-E47923F45907}"/>
              </a:ext>
            </a:extLst>
          </p:cNvPr>
          <p:cNvCxnSpPr>
            <a:cxnSpLocks/>
            <a:stCxn id="185" idx="0"/>
            <a:endCxn id="179" idx="5"/>
          </p:cNvCxnSpPr>
          <p:nvPr/>
        </p:nvCxnSpPr>
        <p:spPr>
          <a:xfrm flipH="1" flipV="1">
            <a:off x="17153021" y="9709599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1A3F21D-F86B-4A4B-8DBB-0131FE00FA31}"/>
              </a:ext>
            </a:extLst>
          </p:cNvPr>
          <p:cNvCxnSpPr>
            <a:cxnSpLocks/>
            <a:stCxn id="197" idx="0"/>
            <a:endCxn id="174" idx="4"/>
          </p:cNvCxnSpPr>
          <p:nvPr/>
        </p:nvCxnSpPr>
        <p:spPr>
          <a:xfrm flipV="1">
            <a:off x="18407252" y="8068229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15A1F89-C6A1-CB4D-B918-D33E577700F2}"/>
              </a:ext>
            </a:extLst>
          </p:cNvPr>
          <p:cNvCxnSpPr>
            <a:cxnSpLocks/>
            <a:stCxn id="178" idx="1"/>
            <a:endCxn id="174" idx="6"/>
          </p:cNvCxnSpPr>
          <p:nvPr/>
        </p:nvCxnSpPr>
        <p:spPr>
          <a:xfrm flipH="1" flipV="1">
            <a:off x="18792733" y="7826182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4FBF9EA8-6D14-E24B-AC98-E9082098BE7E}"/>
              </a:ext>
            </a:extLst>
          </p:cNvPr>
          <p:cNvCxnSpPr>
            <a:cxnSpLocks/>
            <a:stCxn id="197" idx="5"/>
            <a:endCxn id="177" idx="1"/>
          </p:cNvCxnSpPr>
          <p:nvPr/>
        </p:nvCxnSpPr>
        <p:spPr>
          <a:xfrm>
            <a:off x="18578405" y="8768297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E8016D1-EC45-EA48-81AB-89F3A70B90C6}"/>
              </a:ext>
            </a:extLst>
          </p:cNvPr>
          <p:cNvCxnSpPr>
            <a:cxnSpLocks/>
            <a:stCxn id="177" idx="0"/>
            <a:endCxn id="174" idx="5"/>
          </p:cNvCxnSpPr>
          <p:nvPr/>
        </p:nvCxnSpPr>
        <p:spPr>
          <a:xfrm flipH="1" flipV="1">
            <a:off x="18721839" y="7997335"/>
            <a:ext cx="510164" cy="9673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5771E96-9AE0-0844-A095-5A0DE6AD073D}"/>
              </a:ext>
            </a:extLst>
          </p:cNvPr>
          <p:cNvCxnSpPr>
            <a:cxnSpLocks/>
            <a:stCxn id="177" idx="2"/>
            <a:endCxn id="190" idx="6"/>
          </p:cNvCxnSpPr>
          <p:nvPr/>
        </p:nvCxnSpPr>
        <p:spPr>
          <a:xfrm flipH="1">
            <a:off x="18084528" y="9206749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FB2BA89-52D6-3F48-A562-0FCF7EBCAA37}"/>
              </a:ext>
            </a:extLst>
          </p:cNvPr>
          <p:cNvCxnSpPr>
            <a:cxnSpLocks/>
            <a:stCxn id="186" idx="0"/>
            <a:endCxn id="190" idx="5"/>
          </p:cNvCxnSpPr>
          <p:nvPr/>
        </p:nvCxnSpPr>
        <p:spPr>
          <a:xfrm flipH="1" flipV="1">
            <a:off x="18013634" y="9628918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8770944-6E6E-654D-A9B5-D403F05968EA}"/>
              </a:ext>
            </a:extLst>
          </p:cNvPr>
          <p:cNvCxnSpPr>
            <a:cxnSpLocks/>
            <a:stCxn id="179" idx="6"/>
            <a:endCxn id="190" idx="2"/>
          </p:cNvCxnSpPr>
          <p:nvPr/>
        </p:nvCxnSpPr>
        <p:spPr>
          <a:xfrm flipV="1">
            <a:off x="17223915" y="9457765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B820F48-CA44-DF4A-B972-A8715C027128}"/>
              </a:ext>
            </a:extLst>
          </p:cNvPr>
          <p:cNvCxnSpPr>
            <a:cxnSpLocks/>
            <a:stCxn id="177" idx="4"/>
            <a:endCxn id="119" idx="0"/>
          </p:cNvCxnSpPr>
          <p:nvPr/>
        </p:nvCxnSpPr>
        <p:spPr>
          <a:xfrm>
            <a:off x="19232003" y="9448796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F4A39F7-E31C-6C4F-B1E5-44BAD455E434}"/>
              </a:ext>
            </a:extLst>
          </p:cNvPr>
          <p:cNvCxnSpPr>
            <a:cxnSpLocks/>
            <a:stCxn id="185" idx="5"/>
            <a:endCxn id="192" idx="1"/>
          </p:cNvCxnSpPr>
          <p:nvPr/>
        </p:nvCxnSpPr>
        <p:spPr>
          <a:xfrm>
            <a:off x="17556436" y="10408847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BFF6129-4C72-CA4D-8BF6-80B3D0A7FC70}"/>
              </a:ext>
            </a:extLst>
          </p:cNvPr>
          <p:cNvCxnSpPr>
            <a:cxnSpLocks/>
            <a:stCxn id="180" idx="5"/>
            <a:endCxn id="192" idx="2"/>
          </p:cNvCxnSpPr>
          <p:nvPr/>
        </p:nvCxnSpPr>
        <p:spPr>
          <a:xfrm>
            <a:off x="16803396" y="10543317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1090796-2947-DF44-A2A4-31EFAA7AFD45}"/>
              </a:ext>
            </a:extLst>
          </p:cNvPr>
          <p:cNvCxnSpPr>
            <a:cxnSpLocks/>
            <a:stCxn id="179" idx="4"/>
            <a:endCxn id="180" idx="7"/>
          </p:cNvCxnSpPr>
          <p:nvPr/>
        </p:nvCxnSpPr>
        <p:spPr>
          <a:xfrm flipH="1">
            <a:off x="16803396" y="9780493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CD769B2-3C51-694D-B68D-2AE68DF8473D}"/>
              </a:ext>
            </a:extLst>
          </p:cNvPr>
          <p:cNvCxnSpPr>
            <a:cxnSpLocks/>
            <a:stCxn id="117" idx="1"/>
            <a:endCxn id="186" idx="5"/>
          </p:cNvCxnSpPr>
          <p:nvPr/>
        </p:nvCxnSpPr>
        <p:spPr>
          <a:xfrm flipH="1" flipV="1">
            <a:off x="18255680" y="10274377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5A09072-7448-1C4D-9A02-765FA654D13B}"/>
              </a:ext>
            </a:extLst>
          </p:cNvPr>
          <p:cNvCxnSpPr>
            <a:cxnSpLocks/>
            <a:stCxn id="176" idx="2"/>
            <a:endCxn id="177" idx="6"/>
          </p:cNvCxnSpPr>
          <p:nvPr/>
        </p:nvCxnSpPr>
        <p:spPr>
          <a:xfrm flipH="1">
            <a:off x="19474050" y="9072279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69D8404-70F6-114D-A4EF-B8CEF9B9F4BD}"/>
              </a:ext>
            </a:extLst>
          </p:cNvPr>
          <p:cNvCxnSpPr>
            <a:cxnSpLocks/>
            <a:stCxn id="172" idx="7"/>
            <a:endCxn id="173" idx="4"/>
          </p:cNvCxnSpPr>
          <p:nvPr/>
        </p:nvCxnSpPr>
        <p:spPr>
          <a:xfrm flipV="1">
            <a:off x="16390097" y="7039917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2D1E1FB-8D29-8049-924D-431026435847}"/>
              </a:ext>
            </a:extLst>
          </p:cNvPr>
          <p:cNvCxnSpPr>
            <a:cxnSpLocks/>
            <a:stCxn id="197" idx="4"/>
            <a:endCxn id="190" idx="7"/>
          </p:cNvCxnSpPr>
          <p:nvPr/>
        </p:nvCxnSpPr>
        <p:spPr>
          <a:xfrm flipH="1">
            <a:off x="18013634" y="8839191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67434D9-686E-1745-9B19-5AEB636C9169}"/>
              </a:ext>
            </a:extLst>
          </p:cNvPr>
          <p:cNvCxnSpPr>
            <a:cxnSpLocks/>
            <a:stCxn id="188" idx="2"/>
            <a:endCxn id="198" idx="6"/>
          </p:cNvCxnSpPr>
          <p:nvPr/>
        </p:nvCxnSpPr>
        <p:spPr>
          <a:xfrm flipH="1" flipV="1">
            <a:off x="15609351" y="10856256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>
            <a:extLst>
              <a:ext uri="{FF2B5EF4-FFF2-40B4-BE49-F238E27FC236}">
                <a16:creationId xmlns:a16="http://schemas.microsoft.com/office/drawing/2014/main" id="{EF70DCF8-73F6-E24E-9642-D77691635FFF}"/>
              </a:ext>
            </a:extLst>
          </p:cNvPr>
          <p:cNvSpPr/>
          <p:nvPr/>
        </p:nvSpPr>
        <p:spPr>
          <a:xfrm>
            <a:off x="15976897" y="729092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0E04D708-9D74-2B4E-91F5-29867C7AC312}"/>
              </a:ext>
            </a:extLst>
          </p:cNvPr>
          <p:cNvSpPr/>
          <p:nvPr/>
        </p:nvSpPr>
        <p:spPr>
          <a:xfrm>
            <a:off x="16398237" y="655582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593CFAD-1DBE-1640-9BBD-6F6056FDE2B4}"/>
              </a:ext>
            </a:extLst>
          </p:cNvPr>
          <p:cNvSpPr/>
          <p:nvPr/>
        </p:nvSpPr>
        <p:spPr>
          <a:xfrm>
            <a:off x="18308639" y="758413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7266493-1119-B44B-AC28-69B96ADCA9EB}"/>
              </a:ext>
            </a:extLst>
          </p:cNvPr>
          <p:cNvSpPr/>
          <p:nvPr/>
        </p:nvSpPr>
        <p:spPr>
          <a:xfrm>
            <a:off x="17923159" y="69028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E6B601D-374B-4B48-B55D-6254FC8CE5DA}"/>
              </a:ext>
            </a:extLst>
          </p:cNvPr>
          <p:cNvSpPr/>
          <p:nvPr/>
        </p:nvSpPr>
        <p:spPr>
          <a:xfrm>
            <a:off x="19742996" y="883023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8C00FFCB-78F3-B34D-B851-1AEAFFBD8F63}"/>
              </a:ext>
            </a:extLst>
          </p:cNvPr>
          <p:cNvSpPr/>
          <p:nvPr/>
        </p:nvSpPr>
        <p:spPr>
          <a:xfrm>
            <a:off x="18989956" y="896470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2EA2CE5-0C7E-F647-8B86-2843A77446BE}"/>
              </a:ext>
            </a:extLst>
          </p:cNvPr>
          <p:cNvSpPr/>
          <p:nvPr/>
        </p:nvSpPr>
        <p:spPr>
          <a:xfrm>
            <a:off x="19339581" y="81309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F57F82F3-0267-C14A-8EE7-F5E6038003C0}"/>
              </a:ext>
            </a:extLst>
          </p:cNvPr>
          <p:cNvSpPr/>
          <p:nvPr/>
        </p:nvSpPr>
        <p:spPr>
          <a:xfrm>
            <a:off x="16739821" y="929639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BB8C9997-6132-6A42-98DC-5BDFF6D0C677}"/>
              </a:ext>
            </a:extLst>
          </p:cNvPr>
          <p:cNvSpPr/>
          <p:nvPr/>
        </p:nvSpPr>
        <p:spPr>
          <a:xfrm>
            <a:off x="16390196" y="1013011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C712A87-1882-874B-B4AB-7EB180ABCC73}"/>
              </a:ext>
            </a:extLst>
          </p:cNvPr>
          <p:cNvSpPr/>
          <p:nvPr/>
        </p:nvSpPr>
        <p:spPr>
          <a:xfrm>
            <a:off x="14624155" y="820270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126E1045-8CD6-C947-AA03-EE014B762DB1}"/>
              </a:ext>
            </a:extLst>
          </p:cNvPr>
          <p:cNvSpPr/>
          <p:nvPr/>
        </p:nvSpPr>
        <p:spPr>
          <a:xfrm>
            <a:off x="14786438" y="961016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26549B62-BF85-FB47-A940-5F9BB833E17F}"/>
              </a:ext>
            </a:extLst>
          </p:cNvPr>
          <p:cNvSpPr/>
          <p:nvPr/>
        </p:nvSpPr>
        <p:spPr>
          <a:xfrm>
            <a:off x="16461916" y="80682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74583C40-2EC4-8A41-AFCC-630264694556}"/>
              </a:ext>
            </a:extLst>
          </p:cNvPr>
          <p:cNvSpPr/>
          <p:nvPr/>
        </p:nvSpPr>
        <p:spPr>
          <a:xfrm>
            <a:off x="15565445" y="952051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9C92AE1-D4A0-5640-8463-6E77B10284A1}"/>
              </a:ext>
            </a:extLst>
          </p:cNvPr>
          <p:cNvSpPr/>
          <p:nvPr/>
        </p:nvSpPr>
        <p:spPr>
          <a:xfrm>
            <a:off x="17143236" y="999564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22ED54F-FA44-0843-BC05-0029777EADBC}"/>
              </a:ext>
            </a:extLst>
          </p:cNvPr>
          <p:cNvSpPr/>
          <p:nvPr/>
        </p:nvSpPr>
        <p:spPr>
          <a:xfrm>
            <a:off x="17842480" y="986117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D354DB2-36B2-2D49-BD3E-7A0194A3B576}"/>
              </a:ext>
            </a:extLst>
          </p:cNvPr>
          <p:cNvSpPr/>
          <p:nvPr/>
        </p:nvSpPr>
        <p:spPr>
          <a:xfrm>
            <a:off x="13813365" y="932328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B39C2CF3-428B-7242-83E9-3E768CD3E3F9}"/>
              </a:ext>
            </a:extLst>
          </p:cNvPr>
          <p:cNvSpPr/>
          <p:nvPr/>
        </p:nvSpPr>
        <p:spPr>
          <a:xfrm>
            <a:off x="15895754" y="1070385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CBE89AA-2A42-A642-B873-FC7F8946AEBB}"/>
              </a:ext>
            </a:extLst>
          </p:cNvPr>
          <p:cNvSpPr/>
          <p:nvPr/>
        </p:nvSpPr>
        <p:spPr>
          <a:xfrm>
            <a:off x="16901189" y="726141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925900E9-FF1F-034D-9A2D-CF087E356C02}"/>
              </a:ext>
            </a:extLst>
          </p:cNvPr>
          <p:cNvSpPr/>
          <p:nvPr/>
        </p:nvSpPr>
        <p:spPr>
          <a:xfrm>
            <a:off x="17600434" y="921571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4536841C-A9DF-F141-BAA4-6939DAE53969}"/>
              </a:ext>
            </a:extLst>
          </p:cNvPr>
          <p:cNvSpPr/>
          <p:nvPr/>
        </p:nvSpPr>
        <p:spPr>
          <a:xfrm>
            <a:off x="15081353" y="742277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91C4930-3042-8C48-9586-26C6823269BA}"/>
              </a:ext>
            </a:extLst>
          </p:cNvPr>
          <p:cNvSpPr/>
          <p:nvPr/>
        </p:nvSpPr>
        <p:spPr>
          <a:xfrm>
            <a:off x="17546646" y="1061420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2A6404F-228B-D54B-9BCF-A020B5D79BE9}"/>
              </a:ext>
            </a:extLst>
          </p:cNvPr>
          <p:cNvSpPr/>
          <p:nvPr/>
        </p:nvSpPr>
        <p:spPr>
          <a:xfrm>
            <a:off x="17627325" y="765585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0C19252-2906-784C-AF96-46AB109C6A9B}"/>
              </a:ext>
            </a:extLst>
          </p:cNvPr>
          <p:cNvSpPr/>
          <p:nvPr/>
        </p:nvSpPr>
        <p:spPr>
          <a:xfrm>
            <a:off x="15027565" y="882126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BE8CD9B-D3F1-0F4A-B2BC-5A0713811844}"/>
              </a:ext>
            </a:extLst>
          </p:cNvPr>
          <p:cNvSpPr/>
          <p:nvPr/>
        </p:nvSpPr>
        <p:spPr>
          <a:xfrm>
            <a:off x="13871115" y="833717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872BC455-D3E7-BA4C-8F1D-9C2D7DE25297}"/>
              </a:ext>
            </a:extLst>
          </p:cNvPr>
          <p:cNvSpPr/>
          <p:nvPr/>
        </p:nvSpPr>
        <p:spPr>
          <a:xfrm>
            <a:off x="17386198" y="844474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FCB2F7B3-D533-1948-9E3C-99B3CDBAD4E3}"/>
              </a:ext>
            </a:extLst>
          </p:cNvPr>
          <p:cNvSpPr/>
          <p:nvPr/>
        </p:nvSpPr>
        <p:spPr>
          <a:xfrm>
            <a:off x="18165205" y="835509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FE97339-FCDE-DC4B-8595-656D9F596E71}"/>
              </a:ext>
            </a:extLst>
          </p:cNvPr>
          <p:cNvSpPr/>
          <p:nvPr/>
        </p:nvSpPr>
        <p:spPr>
          <a:xfrm>
            <a:off x="15125257" y="1061420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CA2921AF-E147-5344-815F-5EDFD1E0635E}"/>
              </a:ext>
            </a:extLst>
          </p:cNvPr>
          <p:cNvCxnSpPr>
            <a:cxnSpLocks/>
            <a:stCxn id="119" idx="1"/>
            <a:endCxn id="190" idx="5"/>
          </p:cNvCxnSpPr>
          <p:nvPr/>
        </p:nvCxnSpPr>
        <p:spPr>
          <a:xfrm flipH="1" flipV="1">
            <a:off x="18013634" y="9628918"/>
            <a:ext cx="1047216" cy="213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F6615DF-EE9C-8E4D-A3C0-A6CA7AA66F44}"/>
                  </a:ext>
                </a:extLst>
              </p:cNvPr>
              <p:cNvSpPr txBox="1"/>
              <p:nvPr/>
            </p:nvSpPr>
            <p:spPr>
              <a:xfrm>
                <a:off x="4465054" y="4720047"/>
                <a:ext cx="65287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7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F6615DF-EE9C-8E4D-A3C0-A6CA7AA66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054" y="4720047"/>
                <a:ext cx="652871" cy="1107996"/>
              </a:xfrm>
              <a:prstGeom prst="rect">
                <a:avLst/>
              </a:prstGeom>
              <a:blipFill>
                <a:blip r:embed="rId3"/>
                <a:stretch>
                  <a:fillRect l="-46154" r="-90385" b="-14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337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11064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Random Reverse Reachable Sets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283D580C-F955-9045-BA10-7C1B62AD624B}"/>
              </a:ext>
            </a:extLst>
          </p:cNvPr>
          <p:cNvSpPr/>
          <p:nvPr/>
        </p:nvSpPr>
        <p:spPr>
          <a:xfrm>
            <a:off x="6561239" y="1047974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BD4F7B3-8FEE-8F48-B2CA-9AB073503CF9}"/>
              </a:ext>
            </a:extLst>
          </p:cNvPr>
          <p:cNvSpPr/>
          <p:nvPr/>
        </p:nvSpPr>
        <p:spPr>
          <a:xfrm>
            <a:off x="7161871" y="97625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CEB650D1-6F11-5A49-8F45-542274E2B9D1}"/>
              </a:ext>
            </a:extLst>
          </p:cNvPr>
          <p:cNvSpPr/>
          <p:nvPr/>
        </p:nvSpPr>
        <p:spPr>
          <a:xfrm>
            <a:off x="4511316" y="11322424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0A2F22D-F990-3F48-BB1B-0B79CA892AC0}"/>
              </a:ext>
            </a:extLst>
          </p:cNvPr>
          <p:cNvCxnSpPr>
            <a:cxnSpLocks/>
            <a:stCxn id="296" idx="5"/>
          </p:cNvCxnSpPr>
          <p:nvPr/>
        </p:nvCxnSpPr>
        <p:spPr>
          <a:xfrm>
            <a:off x="2805855" y="7907695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C4BADCE-7F07-2044-A230-BE450A51FDC7}"/>
              </a:ext>
            </a:extLst>
          </p:cNvPr>
          <p:cNvCxnSpPr>
            <a:cxnSpLocks/>
            <a:stCxn id="298" idx="6"/>
            <a:endCxn id="294" idx="2"/>
          </p:cNvCxnSpPr>
          <p:nvPr/>
        </p:nvCxnSpPr>
        <p:spPr>
          <a:xfrm flipV="1">
            <a:off x="2527124" y="8435790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904F4F57-36AE-4841-A17F-44DFC8C68ED7}"/>
              </a:ext>
            </a:extLst>
          </p:cNvPr>
          <p:cNvCxnSpPr>
            <a:cxnSpLocks/>
            <a:stCxn id="297" idx="3"/>
            <a:endCxn id="294" idx="7"/>
          </p:cNvCxnSpPr>
          <p:nvPr/>
        </p:nvCxnSpPr>
        <p:spPr>
          <a:xfrm flipH="1">
            <a:off x="3209270" y="7827014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BCCC39C1-AB5C-A34A-87D5-81DD38F791D4}"/>
              </a:ext>
            </a:extLst>
          </p:cNvPr>
          <p:cNvCxnSpPr>
            <a:cxnSpLocks/>
            <a:stCxn id="297" idx="2"/>
            <a:endCxn id="296" idx="6"/>
          </p:cNvCxnSpPr>
          <p:nvPr/>
        </p:nvCxnSpPr>
        <p:spPr>
          <a:xfrm flipH="1">
            <a:off x="2876749" y="7655861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>
            <a:extLst>
              <a:ext uri="{FF2B5EF4-FFF2-40B4-BE49-F238E27FC236}">
                <a16:creationId xmlns:a16="http://schemas.microsoft.com/office/drawing/2014/main" id="{C95D535D-8BDF-2A4F-ABCD-114452360D4A}"/>
              </a:ext>
            </a:extLst>
          </p:cNvPr>
          <p:cNvSpPr/>
          <p:nvPr/>
        </p:nvSpPr>
        <p:spPr>
          <a:xfrm>
            <a:off x="2392655" y="749449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CA534E97-8023-6B4B-94A3-7409BA13C544}"/>
              </a:ext>
            </a:extLst>
          </p:cNvPr>
          <p:cNvCxnSpPr>
            <a:cxnSpLocks/>
            <a:stCxn id="293" idx="2"/>
            <a:endCxn id="294" idx="6"/>
          </p:cNvCxnSpPr>
          <p:nvPr/>
        </p:nvCxnSpPr>
        <p:spPr>
          <a:xfrm flipH="1">
            <a:off x="3280164" y="8301320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74B5502D-7856-3E44-892C-6D5FECC417FC}"/>
              </a:ext>
            </a:extLst>
          </p:cNvPr>
          <p:cNvCxnSpPr>
            <a:cxnSpLocks/>
            <a:stCxn id="316" idx="4"/>
            <a:endCxn id="293" idx="7"/>
          </p:cNvCxnSpPr>
          <p:nvPr/>
        </p:nvCxnSpPr>
        <p:spPr>
          <a:xfrm flipH="1">
            <a:off x="3908514" y="7766058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C4DD988E-CB8A-EA47-8CA9-2BC5A281D968}"/>
              </a:ext>
            </a:extLst>
          </p:cNvPr>
          <p:cNvCxnSpPr>
            <a:cxnSpLocks/>
            <a:stCxn id="316" idx="5"/>
            <a:endCxn id="319" idx="0"/>
          </p:cNvCxnSpPr>
          <p:nvPr/>
        </p:nvCxnSpPr>
        <p:spPr>
          <a:xfrm>
            <a:off x="4562012" y="7695164"/>
            <a:ext cx="313866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3DE443A0-C8EC-F540-9305-4F9AD0EC840C}"/>
              </a:ext>
            </a:extLst>
          </p:cNvPr>
          <p:cNvCxnSpPr>
            <a:cxnSpLocks/>
            <a:stCxn id="290" idx="4"/>
            <a:endCxn id="291" idx="0"/>
          </p:cNvCxnSpPr>
          <p:nvPr/>
        </p:nvCxnSpPr>
        <p:spPr>
          <a:xfrm flipH="1">
            <a:off x="3979407" y="9224681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Oval 289">
            <a:extLst>
              <a:ext uri="{FF2B5EF4-FFF2-40B4-BE49-F238E27FC236}">
                <a16:creationId xmlns:a16="http://schemas.microsoft.com/office/drawing/2014/main" id="{708C46F2-1047-BC48-BD1E-3CF8B6F13DF8}"/>
              </a:ext>
            </a:extLst>
          </p:cNvPr>
          <p:cNvSpPr/>
          <p:nvPr/>
        </p:nvSpPr>
        <p:spPr>
          <a:xfrm>
            <a:off x="3880794" y="8740587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37D86089-7BC6-5840-84E4-08E69369232E}"/>
              </a:ext>
            </a:extLst>
          </p:cNvPr>
          <p:cNvSpPr/>
          <p:nvPr/>
        </p:nvSpPr>
        <p:spPr>
          <a:xfrm>
            <a:off x="3495314" y="805927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8C4A16F-AB27-7743-B2F4-70D1248D3D1C}"/>
              </a:ext>
            </a:extLst>
          </p:cNvPr>
          <p:cNvCxnSpPr>
            <a:cxnSpLocks/>
            <a:stCxn id="289" idx="2"/>
            <a:endCxn id="301" idx="6"/>
          </p:cNvCxnSpPr>
          <p:nvPr/>
        </p:nvCxnSpPr>
        <p:spPr>
          <a:xfrm flipH="1" flipV="1">
            <a:off x="2469374" y="9556373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8DD082-4288-BE47-B88B-43A075B7F109}"/>
              </a:ext>
            </a:extLst>
          </p:cNvPr>
          <p:cNvCxnSpPr>
            <a:cxnSpLocks/>
            <a:stCxn id="295" idx="3"/>
            <a:endCxn id="319" idx="0"/>
          </p:cNvCxnSpPr>
          <p:nvPr/>
        </p:nvCxnSpPr>
        <p:spPr>
          <a:xfrm flipH="1">
            <a:off x="4875878" y="7665648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30FE87-9BB9-8A4E-91E3-8F9DD3F07081}"/>
              </a:ext>
            </a:extLst>
          </p:cNvPr>
          <p:cNvCxnSpPr>
            <a:cxnSpLocks/>
            <a:stCxn id="295" idx="5"/>
            <a:endCxn id="308" idx="0"/>
          </p:cNvCxnSpPr>
          <p:nvPr/>
        </p:nvCxnSpPr>
        <p:spPr>
          <a:xfrm>
            <a:off x="5486304" y="7665648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759E7E7-CB03-F34C-9B59-F647951A1D61}"/>
              </a:ext>
            </a:extLst>
          </p:cNvPr>
          <p:cNvCxnSpPr>
            <a:cxnSpLocks/>
            <a:stCxn id="305" idx="0"/>
            <a:endCxn id="308" idx="3"/>
          </p:cNvCxnSpPr>
          <p:nvPr/>
        </p:nvCxnSpPr>
        <p:spPr>
          <a:xfrm flipV="1">
            <a:off x="5153783" y="8848984"/>
            <a:ext cx="475224" cy="4384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C9977C4-05B5-4F49-9988-AE9FB58B807E}"/>
              </a:ext>
            </a:extLst>
          </p:cNvPr>
          <p:cNvCxnSpPr>
            <a:cxnSpLocks/>
            <a:stCxn id="319" idx="7"/>
            <a:endCxn id="311" idx="3"/>
          </p:cNvCxnSpPr>
          <p:nvPr/>
        </p:nvCxnSpPr>
        <p:spPr>
          <a:xfrm flipV="1">
            <a:off x="5047031" y="8060090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614F8A-EB79-2744-8A85-2FED8F62F5D8}"/>
              </a:ext>
            </a:extLst>
          </p:cNvPr>
          <p:cNvCxnSpPr>
            <a:cxnSpLocks/>
            <a:stCxn id="295" idx="6"/>
            <a:endCxn id="312" idx="2"/>
          </p:cNvCxnSpPr>
          <p:nvPr/>
        </p:nvCxnSpPr>
        <p:spPr>
          <a:xfrm flipV="1">
            <a:off x="5557198" y="7135905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4740FE-B410-FF4B-A3AB-E85174E76087}"/>
              </a:ext>
            </a:extLst>
          </p:cNvPr>
          <p:cNvCxnSpPr>
            <a:cxnSpLocks/>
            <a:stCxn id="311" idx="0"/>
            <a:endCxn id="312" idx="3"/>
          </p:cNvCxnSpPr>
          <p:nvPr/>
        </p:nvCxnSpPr>
        <p:spPr>
          <a:xfrm flipV="1">
            <a:off x="6041287" y="7307058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F9BD13-D796-944D-B1B3-15C4ABE263BE}"/>
              </a:ext>
            </a:extLst>
          </p:cNvPr>
          <p:cNvCxnSpPr>
            <a:cxnSpLocks/>
            <a:stCxn id="292" idx="4"/>
            <a:endCxn id="289" idx="7"/>
          </p:cNvCxnSpPr>
          <p:nvPr/>
        </p:nvCxnSpPr>
        <p:spPr>
          <a:xfrm flipH="1">
            <a:off x="3371553" y="9296399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9ED99A1-F7C3-264D-8E64-F480B71EDDF9}"/>
              </a:ext>
            </a:extLst>
          </p:cNvPr>
          <p:cNvCxnSpPr>
            <a:cxnSpLocks/>
            <a:stCxn id="289" idx="4"/>
            <a:endCxn id="299" idx="0"/>
          </p:cNvCxnSpPr>
          <p:nvPr/>
        </p:nvCxnSpPr>
        <p:spPr>
          <a:xfrm>
            <a:off x="3200400" y="10085293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7561D8D-2B6A-844C-ADB1-3DFFAFFFEB1E}"/>
              </a:ext>
            </a:extLst>
          </p:cNvPr>
          <p:cNvCxnSpPr>
            <a:cxnSpLocks/>
            <a:stCxn id="291" idx="3"/>
            <a:endCxn id="299" idx="0"/>
          </p:cNvCxnSpPr>
          <p:nvPr/>
        </p:nvCxnSpPr>
        <p:spPr>
          <a:xfrm flipH="1">
            <a:off x="3539219" y="9924749"/>
            <a:ext cx="269035" cy="6804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71B6147-1DF1-424B-8B2C-CBD499FF7073}"/>
              </a:ext>
            </a:extLst>
          </p:cNvPr>
          <p:cNvCxnSpPr>
            <a:cxnSpLocks/>
            <a:stCxn id="315" idx="1"/>
            <a:endCxn id="314" idx="5"/>
          </p:cNvCxnSpPr>
          <p:nvPr/>
        </p:nvCxnSpPr>
        <p:spPr>
          <a:xfrm flipH="1" flipV="1">
            <a:off x="4480869" y="11108093"/>
            <a:ext cx="101341" cy="285225"/>
          </a:xfrm>
          <a:prstGeom prst="lin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C6C582B-C70E-4F4C-8ADB-7829E9163BFE}"/>
              </a:ext>
            </a:extLst>
          </p:cNvPr>
          <p:cNvCxnSpPr>
            <a:cxnSpLocks/>
            <a:stCxn id="314" idx="1"/>
            <a:endCxn id="291" idx="4"/>
          </p:cNvCxnSpPr>
          <p:nvPr/>
        </p:nvCxnSpPr>
        <p:spPr>
          <a:xfrm flipH="1" flipV="1">
            <a:off x="3979407" y="9995643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F8C9ABD-B9B2-5B4B-AD94-22D67C228A43}"/>
              </a:ext>
            </a:extLst>
          </p:cNvPr>
          <p:cNvCxnSpPr>
            <a:cxnSpLocks/>
            <a:stCxn id="304" idx="0"/>
            <a:endCxn id="305" idx="5"/>
          </p:cNvCxnSpPr>
          <p:nvPr/>
        </p:nvCxnSpPr>
        <p:spPr>
          <a:xfrm flipH="1" flipV="1">
            <a:off x="5324936" y="9700636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809801D-E92A-BE46-B134-4BB94805722E}"/>
              </a:ext>
            </a:extLst>
          </p:cNvPr>
          <p:cNvCxnSpPr>
            <a:cxnSpLocks/>
            <a:stCxn id="310" idx="0"/>
            <a:endCxn id="309" idx="4"/>
          </p:cNvCxnSpPr>
          <p:nvPr/>
        </p:nvCxnSpPr>
        <p:spPr>
          <a:xfrm flipV="1">
            <a:off x="6579167" y="8059266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E36428C-BC20-DA49-9976-505D76552DCE}"/>
              </a:ext>
            </a:extLst>
          </p:cNvPr>
          <p:cNvCxnSpPr>
            <a:cxnSpLocks/>
            <a:stCxn id="318" idx="1"/>
            <a:endCxn id="309" idx="6"/>
          </p:cNvCxnSpPr>
          <p:nvPr/>
        </p:nvCxnSpPr>
        <p:spPr>
          <a:xfrm flipH="1" flipV="1">
            <a:off x="6964648" y="7817219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F97BC52-5B6B-5C4F-957B-C70A89CCF2AE}"/>
              </a:ext>
            </a:extLst>
          </p:cNvPr>
          <p:cNvCxnSpPr>
            <a:cxnSpLocks/>
            <a:stCxn id="320" idx="2"/>
            <a:endCxn id="306" idx="6"/>
          </p:cNvCxnSpPr>
          <p:nvPr/>
        </p:nvCxnSpPr>
        <p:spPr>
          <a:xfrm flipH="1">
            <a:off x="6256443" y="9197786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B67A546-386B-3F4D-9F38-A268FE2D710C}"/>
              </a:ext>
            </a:extLst>
          </p:cNvPr>
          <p:cNvCxnSpPr>
            <a:cxnSpLocks/>
            <a:stCxn id="303" idx="0"/>
            <a:endCxn id="306" idx="5"/>
          </p:cNvCxnSpPr>
          <p:nvPr/>
        </p:nvCxnSpPr>
        <p:spPr>
          <a:xfrm flipH="1" flipV="1">
            <a:off x="6185549" y="9619955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1F93B54-48F6-5F45-9352-697D270F09CE}"/>
              </a:ext>
            </a:extLst>
          </p:cNvPr>
          <p:cNvCxnSpPr>
            <a:cxnSpLocks/>
            <a:stCxn id="305" idx="6"/>
            <a:endCxn id="306" idx="2"/>
          </p:cNvCxnSpPr>
          <p:nvPr/>
        </p:nvCxnSpPr>
        <p:spPr>
          <a:xfrm flipV="1">
            <a:off x="5395830" y="9448802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A368CF-9327-DC4B-A11A-D212BB57A3E2}"/>
              </a:ext>
            </a:extLst>
          </p:cNvPr>
          <p:cNvCxnSpPr>
            <a:cxnSpLocks/>
            <a:stCxn id="320" idx="4"/>
            <a:endCxn id="313" idx="0"/>
          </p:cNvCxnSpPr>
          <p:nvPr/>
        </p:nvCxnSpPr>
        <p:spPr>
          <a:xfrm>
            <a:off x="7403918" y="9439833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E3B93CD-C8AD-D54A-BC48-BAB6781DDFA9}"/>
              </a:ext>
            </a:extLst>
          </p:cNvPr>
          <p:cNvCxnSpPr>
            <a:cxnSpLocks/>
            <a:stCxn id="308" idx="6"/>
            <a:endCxn id="310" idx="2"/>
          </p:cNvCxnSpPr>
          <p:nvPr/>
        </p:nvCxnSpPr>
        <p:spPr>
          <a:xfrm flipV="1">
            <a:off x="6042207" y="8588181"/>
            <a:ext cx="294913" cy="896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120AC54-C529-8B47-A27B-CC267EFB0627}"/>
              </a:ext>
            </a:extLst>
          </p:cNvPr>
          <p:cNvCxnSpPr>
            <a:cxnSpLocks/>
            <a:stCxn id="304" idx="5"/>
            <a:endCxn id="302" idx="1"/>
          </p:cNvCxnSpPr>
          <p:nvPr/>
        </p:nvCxnSpPr>
        <p:spPr>
          <a:xfrm>
            <a:off x="5728351" y="10399884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AFB8FD-AA00-7F4A-BF0C-FD9669F95873}"/>
              </a:ext>
            </a:extLst>
          </p:cNvPr>
          <p:cNvCxnSpPr>
            <a:cxnSpLocks/>
            <a:stCxn id="307" idx="5"/>
            <a:endCxn id="302" idx="2"/>
          </p:cNvCxnSpPr>
          <p:nvPr/>
        </p:nvCxnSpPr>
        <p:spPr>
          <a:xfrm>
            <a:off x="4975311" y="10534354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FFE658-63BA-7D41-AFF0-B4962FD78DFB}"/>
              </a:ext>
            </a:extLst>
          </p:cNvPr>
          <p:cNvCxnSpPr>
            <a:cxnSpLocks/>
            <a:stCxn id="305" idx="4"/>
            <a:endCxn id="307" idx="7"/>
          </p:cNvCxnSpPr>
          <p:nvPr/>
        </p:nvCxnSpPr>
        <p:spPr>
          <a:xfrm flipH="1">
            <a:off x="4975311" y="9771530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8ADB045-412B-494E-932C-1B49ACF44847}"/>
              </a:ext>
            </a:extLst>
          </p:cNvPr>
          <p:cNvCxnSpPr>
            <a:cxnSpLocks/>
            <a:stCxn id="319" idx="4"/>
            <a:endCxn id="305" idx="0"/>
          </p:cNvCxnSpPr>
          <p:nvPr/>
        </p:nvCxnSpPr>
        <p:spPr>
          <a:xfrm>
            <a:off x="4875878" y="8543367"/>
            <a:ext cx="277905" cy="7440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100FFC5-FAF6-8D42-A583-84EEA924E3B1}"/>
              </a:ext>
            </a:extLst>
          </p:cNvPr>
          <p:cNvCxnSpPr>
            <a:cxnSpLocks/>
            <a:stCxn id="300" idx="1"/>
            <a:endCxn id="303" idx="5"/>
          </p:cNvCxnSpPr>
          <p:nvPr/>
        </p:nvCxnSpPr>
        <p:spPr>
          <a:xfrm flipH="1" flipV="1">
            <a:off x="6427595" y="10265414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DFE6B26-677B-2A4F-81CD-54418DC87F62}"/>
              </a:ext>
            </a:extLst>
          </p:cNvPr>
          <p:cNvCxnSpPr>
            <a:cxnSpLocks/>
            <a:stCxn id="317" idx="2"/>
            <a:endCxn id="320" idx="6"/>
          </p:cNvCxnSpPr>
          <p:nvPr/>
        </p:nvCxnSpPr>
        <p:spPr>
          <a:xfrm flipH="1">
            <a:off x="7645965" y="9063316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3F7C11A-C6CB-A940-B22D-4DDDA1378195}"/>
              </a:ext>
            </a:extLst>
          </p:cNvPr>
          <p:cNvCxnSpPr>
            <a:cxnSpLocks/>
            <a:stCxn id="316" idx="7"/>
            <a:endCxn id="104" idx="4"/>
          </p:cNvCxnSpPr>
          <p:nvPr/>
        </p:nvCxnSpPr>
        <p:spPr>
          <a:xfrm flipV="1">
            <a:off x="4562012" y="7030954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A15842-FBAD-9848-B37C-35E41B281727}"/>
              </a:ext>
            </a:extLst>
          </p:cNvPr>
          <p:cNvCxnSpPr>
            <a:cxnSpLocks/>
            <a:stCxn id="310" idx="4"/>
            <a:endCxn id="306" idx="7"/>
          </p:cNvCxnSpPr>
          <p:nvPr/>
        </p:nvCxnSpPr>
        <p:spPr>
          <a:xfrm flipH="1">
            <a:off x="6185549" y="8830228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F78A430-E0B7-C746-B2C9-3117B6D26800}"/>
              </a:ext>
            </a:extLst>
          </p:cNvPr>
          <p:cNvCxnSpPr>
            <a:cxnSpLocks/>
            <a:stCxn id="314" idx="2"/>
            <a:endCxn id="299" idx="6"/>
          </p:cNvCxnSpPr>
          <p:nvPr/>
        </p:nvCxnSpPr>
        <p:spPr>
          <a:xfrm flipH="1" flipV="1">
            <a:off x="3781266" y="10847293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 315">
            <a:extLst>
              <a:ext uri="{FF2B5EF4-FFF2-40B4-BE49-F238E27FC236}">
                <a16:creationId xmlns:a16="http://schemas.microsoft.com/office/drawing/2014/main" id="{007677EC-739C-4347-92F5-47E44FAFF0AF}"/>
              </a:ext>
            </a:extLst>
          </p:cNvPr>
          <p:cNvSpPr/>
          <p:nvPr/>
        </p:nvSpPr>
        <p:spPr>
          <a:xfrm>
            <a:off x="4148812" y="72819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2E485E5-C996-A64B-A872-F6A3B52A0505}"/>
              </a:ext>
            </a:extLst>
          </p:cNvPr>
          <p:cNvSpPr/>
          <p:nvPr/>
        </p:nvSpPr>
        <p:spPr>
          <a:xfrm>
            <a:off x="4570152" y="654686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2B37AEC-6D7A-8E4B-9FE2-3FC9E0AAD4D2}"/>
              </a:ext>
            </a:extLst>
          </p:cNvPr>
          <p:cNvSpPr/>
          <p:nvPr/>
        </p:nvSpPr>
        <p:spPr>
          <a:xfrm>
            <a:off x="6480554" y="757517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4D335D15-D5A6-D14C-B068-0F8E996830BB}"/>
              </a:ext>
            </a:extLst>
          </p:cNvPr>
          <p:cNvSpPr/>
          <p:nvPr/>
        </p:nvSpPr>
        <p:spPr>
          <a:xfrm>
            <a:off x="6095074" y="689385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2DC480-9D3C-E04F-A309-91DC7598ABEE}"/>
              </a:ext>
            </a:extLst>
          </p:cNvPr>
          <p:cNvSpPr/>
          <p:nvPr/>
        </p:nvSpPr>
        <p:spPr>
          <a:xfrm>
            <a:off x="7914911" y="882126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7D9D8DF2-B9A5-DF46-A464-34077641AD9D}"/>
              </a:ext>
            </a:extLst>
          </p:cNvPr>
          <p:cNvSpPr/>
          <p:nvPr/>
        </p:nvSpPr>
        <p:spPr>
          <a:xfrm>
            <a:off x="7161871" y="895573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288CB48-8720-254A-89CA-71F41F216629}"/>
              </a:ext>
            </a:extLst>
          </p:cNvPr>
          <p:cNvSpPr/>
          <p:nvPr/>
        </p:nvSpPr>
        <p:spPr>
          <a:xfrm>
            <a:off x="7511496" y="81220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29667209-27A8-AC40-8E4E-6E5A7F4F45FE}"/>
              </a:ext>
            </a:extLst>
          </p:cNvPr>
          <p:cNvSpPr/>
          <p:nvPr/>
        </p:nvSpPr>
        <p:spPr>
          <a:xfrm>
            <a:off x="4911736" y="92874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6E2ABB1A-DCF9-8842-B77A-C90003703ADB}"/>
              </a:ext>
            </a:extLst>
          </p:cNvPr>
          <p:cNvSpPr/>
          <p:nvPr/>
        </p:nvSpPr>
        <p:spPr>
          <a:xfrm>
            <a:off x="4562111" y="1012115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B733AE12-6DE5-2B47-8970-EBCD0E8B050E}"/>
              </a:ext>
            </a:extLst>
          </p:cNvPr>
          <p:cNvSpPr/>
          <p:nvPr/>
        </p:nvSpPr>
        <p:spPr>
          <a:xfrm>
            <a:off x="2796070" y="819374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818FBEC0-F3C9-E74C-94DF-C4F5D9A5952C}"/>
              </a:ext>
            </a:extLst>
          </p:cNvPr>
          <p:cNvSpPr/>
          <p:nvPr/>
        </p:nvSpPr>
        <p:spPr>
          <a:xfrm>
            <a:off x="2958353" y="9601199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3C747671-22A8-A34E-AEFD-843E8B74363F}"/>
              </a:ext>
            </a:extLst>
          </p:cNvPr>
          <p:cNvSpPr/>
          <p:nvPr/>
        </p:nvSpPr>
        <p:spPr>
          <a:xfrm>
            <a:off x="4633831" y="805927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3981D9C5-5851-8044-894A-44D19F3ACD49}"/>
              </a:ext>
            </a:extLst>
          </p:cNvPr>
          <p:cNvSpPr/>
          <p:nvPr/>
        </p:nvSpPr>
        <p:spPr>
          <a:xfrm>
            <a:off x="3737360" y="9511549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9958ABFA-9707-0449-A2A0-07FFBDCF12AD}"/>
              </a:ext>
            </a:extLst>
          </p:cNvPr>
          <p:cNvSpPr/>
          <p:nvPr/>
        </p:nvSpPr>
        <p:spPr>
          <a:xfrm>
            <a:off x="5315151" y="99866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FC572985-6662-154D-996D-8ECE7138A851}"/>
              </a:ext>
            </a:extLst>
          </p:cNvPr>
          <p:cNvSpPr/>
          <p:nvPr/>
        </p:nvSpPr>
        <p:spPr>
          <a:xfrm>
            <a:off x="6014395" y="98522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65E902AB-C249-764D-AC87-198C82326AB6}"/>
              </a:ext>
            </a:extLst>
          </p:cNvPr>
          <p:cNvSpPr/>
          <p:nvPr/>
        </p:nvSpPr>
        <p:spPr>
          <a:xfrm>
            <a:off x="1985280" y="931432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04104398-4F98-2F47-A125-04277148953C}"/>
              </a:ext>
            </a:extLst>
          </p:cNvPr>
          <p:cNvSpPr/>
          <p:nvPr/>
        </p:nvSpPr>
        <p:spPr>
          <a:xfrm>
            <a:off x="4067669" y="10694893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CD144C40-BDBF-F943-8F1D-C7161DA08627}"/>
              </a:ext>
            </a:extLst>
          </p:cNvPr>
          <p:cNvSpPr/>
          <p:nvPr/>
        </p:nvSpPr>
        <p:spPr>
          <a:xfrm>
            <a:off x="5073104" y="725244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9B41F4ED-7A6F-C843-92E9-8BE67B77E212}"/>
              </a:ext>
            </a:extLst>
          </p:cNvPr>
          <p:cNvSpPr/>
          <p:nvPr/>
        </p:nvSpPr>
        <p:spPr>
          <a:xfrm>
            <a:off x="5772349" y="920675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23E6BDB4-9106-F840-A0E5-9096F8A108F8}"/>
              </a:ext>
            </a:extLst>
          </p:cNvPr>
          <p:cNvSpPr/>
          <p:nvPr/>
        </p:nvSpPr>
        <p:spPr>
          <a:xfrm>
            <a:off x="3253268" y="74138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DE88CEF-D8F2-C546-9CC8-B7F71333BB46}"/>
              </a:ext>
            </a:extLst>
          </p:cNvPr>
          <p:cNvSpPr/>
          <p:nvPr/>
        </p:nvSpPr>
        <p:spPr>
          <a:xfrm>
            <a:off x="5718561" y="1060524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46FF28D-F5B5-3D4A-9B3F-6481F2F5758B}"/>
              </a:ext>
            </a:extLst>
          </p:cNvPr>
          <p:cNvSpPr/>
          <p:nvPr/>
        </p:nvSpPr>
        <p:spPr>
          <a:xfrm>
            <a:off x="5799240" y="764689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705AE782-695E-DE4A-B03C-3F92E15D431A}"/>
              </a:ext>
            </a:extLst>
          </p:cNvPr>
          <p:cNvSpPr/>
          <p:nvPr/>
        </p:nvSpPr>
        <p:spPr>
          <a:xfrm>
            <a:off x="3199480" y="8812305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29A8477-60EA-474F-A47A-AD318E754526}"/>
              </a:ext>
            </a:extLst>
          </p:cNvPr>
          <p:cNvSpPr/>
          <p:nvPr/>
        </p:nvSpPr>
        <p:spPr>
          <a:xfrm>
            <a:off x="2043030" y="832821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6B46872A-60B2-4345-8BF3-8FD39DD09FAB}"/>
              </a:ext>
            </a:extLst>
          </p:cNvPr>
          <p:cNvSpPr/>
          <p:nvPr/>
        </p:nvSpPr>
        <p:spPr>
          <a:xfrm>
            <a:off x="5558113" y="84357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E4D2C5AF-5694-B746-86F4-203FA5AB39E3}"/>
              </a:ext>
            </a:extLst>
          </p:cNvPr>
          <p:cNvSpPr/>
          <p:nvPr/>
        </p:nvSpPr>
        <p:spPr>
          <a:xfrm>
            <a:off x="6337120" y="834613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23CC54BC-CBAD-CE4F-8300-506731025113}"/>
              </a:ext>
            </a:extLst>
          </p:cNvPr>
          <p:cNvSpPr/>
          <p:nvPr/>
        </p:nvSpPr>
        <p:spPr>
          <a:xfrm>
            <a:off x="3297172" y="1060524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5440F15A-C86C-5344-A4E8-13259B0344D6}"/>
              </a:ext>
            </a:extLst>
          </p:cNvPr>
          <p:cNvSpPr/>
          <p:nvPr/>
        </p:nvSpPr>
        <p:spPr>
          <a:xfrm>
            <a:off x="18389324" y="1048870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23219BE-8705-4049-8A52-9022A55AC186}"/>
              </a:ext>
            </a:extLst>
          </p:cNvPr>
          <p:cNvSpPr/>
          <p:nvPr/>
        </p:nvSpPr>
        <p:spPr>
          <a:xfrm>
            <a:off x="18989956" y="977152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CEC74F1-3B3B-7B41-BEE9-D21173B1F04B}"/>
              </a:ext>
            </a:extLst>
          </p:cNvPr>
          <p:cNvSpPr/>
          <p:nvPr/>
        </p:nvSpPr>
        <p:spPr>
          <a:xfrm>
            <a:off x="16339401" y="1133138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854DDE2-A243-6F4F-87DF-04E67CE96F83}"/>
              </a:ext>
            </a:extLst>
          </p:cNvPr>
          <p:cNvCxnSpPr>
            <a:cxnSpLocks/>
            <a:stCxn id="128" idx="5"/>
          </p:cNvCxnSpPr>
          <p:nvPr/>
        </p:nvCxnSpPr>
        <p:spPr>
          <a:xfrm>
            <a:off x="14633940" y="7916658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80AD927-E593-914A-9990-4C761F7BCCE3}"/>
              </a:ext>
            </a:extLst>
          </p:cNvPr>
          <p:cNvCxnSpPr>
            <a:cxnSpLocks/>
            <a:stCxn id="195" idx="6"/>
            <a:endCxn id="181" idx="2"/>
          </p:cNvCxnSpPr>
          <p:nvPr/>
        </p:nvCxnSpPr>
        <p:spPr>
          <a:xfrm flipV="1">
            <a:off x="14355209" y="8444753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905E0AA-D585-E54C-9F53-F3503430B2F1}"/>
              </a:ext>
            </a:extLst>
          </p:cNvPr>
          <p:cNvCxnSpPr>
            <a:cxnSpLocks/>
            <a:stCxn id="182" idx="1"/>
            <a:endCxn id="181" idx="4"/>
          </p:cNvCxnSpPr>
          <p:nvPr/>
        </p:nvCxnSpPr>
        <p:spPr>
          <a:xfrm flipV="1">
            <a:off x="14857332" y="8686800"/>
            <a:ext cx="8870" cy="994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3B83BA6-B8FA-9F4D-A8AC-31B4459B69D5}"/>
              </a:ext>
            </a:extLst>
          </p:cNvPr>
          <p:cNvCxnSpPr>
            <a:cxnSpLocks/>
            <a:stCxn id="191" idx="3"/>
            <a:endCxn id="181" idx="7"/>
          </p:cNvCxnSpPr>
          <p:nvPr/>
        </p:nvCxnSpPr>
        <p:spPr>
          <a:xfrm flipH="1">
            <a:off x="15037355" y="7835977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0F44F99-DF74-8A4A-B896-68570C475974}"/>
              </a:ext>
            </a:extLst>
          </p:cNvPr>
          <p:cNvCxnSpPr>
            <a:cxnSpLocks/>
            <a:stCxn id="191" idx="2"/>
            <a:endCxn id="128" idx="6"/>
          </p:cNvCxnSpPr>
          <p:nvPr/>
        </p:nvCxnSpPr>
        <p:spPr>
          <a:xfrm flipH="1">
            <a:off x="14704834" y="7664824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5CA6E923-B0E6-7E4E-B2F6-EC1CE1BBBCCD}"/>
              </a:ext>
            </a:extLst>
          </p:cNvPr>
          <p:cNvSpPr/>
          <p:nvPr/>
        </p:nvSpPr>
        <p:spPr>
          <a:xfrm>
            <a:off x="14220740" y="750345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608514B-D4BD-5D4C-96E8-EC87F8BEC25D}"/>
              </a:ext>
            </a:extLst>
          </p:cNvPr>
          <p:cNvCxnSpPr>
            <a:cxnSpLocks/>
            <a:stCxn id="137" idx="2"/>
            <a:endCxn id="181" idx="6"/>
          </p:cNvCxnSpPr>
          <p:nvPr/>
        </p:nvCxnSpPr>
        <p:spPr>
          <a:xfrm flipH="1">
            <a:off x="15108249" y="8310283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B0A0476-CD58-A940-8ED2-8FD83E12EC55}"/>
              </a:ext>
            </a:extLst>
          </p:cNvPr>
          <p:cNvCxnSpPr>
            <a:cxnSpLocks/>
            <a:stCxn id="172" idx="2"/>
            <a:endCxn id="191" idx="6"/>
          </p:cNvCxnSpPr>
          <p:nvPr/>
        </p:nvCxnSpPr>
        <p:spPr>
          <a:xfrm flipH="1">
            <a:off x="15565447" y="7532974"/>
            <a:ext cx="411450" cy="1318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C57916B-9204-CB42-8A5C-DC183B61FF6F}"/>
              </a:ext>
            </a:extLst>
          </p:cNvPr>
          <p:cNvCxnSpPr>
            <a:cxnSpLocks/>
            <a:stCxn id="172" idx="4"/>
            <a:endCxn id="137" idx="7"/>
          </p:cNvCxnSpPr>
          <p:nvPr/>
        </p:nvCxnSpPr>
        <p:spPr>
          <a:xfrm flipH="1">
            <a:off x="15736599" y="7775021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BE8582C-4EE7-1A4F-AAE3-18634D201D08}"/>
              </a:ext>
            </a:extLst>
          </p:cNvPr>
          <p:cNvCxnSpPr>
            <a:cxnSpLocks/>
            <a:stCxn id="136" idx="7"/>
            <a:endCxn id="183" idx="3"/>
          </p:cNvCxnSpPr>
          <p:nvPr/>
        </p:nvCxnSpPr>
        <p:spPr>
          <a:xfrm flipV="1">
            <a:off x="16122079" y="8481436"/>
            <a:ext cx="410731" cy="33900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E84489A8-472B-DD44-8E60-F1AD078CCBA4}"/>
              </a:ext>
            </a:extLst>
          </p:cNvPr>
          <p:cNvSpPr/>
          <p:nvPr/>
        </p:nvSpPr>
        <p:spPr>
          <a:xfrm>
            <a:off x="15708879" y="874955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518925E-EAEE-2E4C-AD86-46FB136A5BBF}"/>
              </a:ext>
            </a:extLst>
          </p:cNvPr>
          <p:cNvSpPr/>
          <p:nvPr/>
        </p:nvSpPr>
        <p:spPr>
          <a:xfrm>
            <a:off x="15323399" y="80682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D232DE8-D9C5-F54B-80A3-41C236F31BFE}"/>
              </a:ext>
            </a:extLst>
          </p:cNvPr>
          <p:cNvCxnSpPr>
            <a:cxnSpLocks/>
            <a:stCxn id="182" idx="2"/>
            <a:endCxn id="187" idx="6"/>
          </p:cNvCxnSpPr>
          <p:nvPr/>
        </p:nvCxnSpPr>
        <p:spPr>
          <a:xfrm flipH="1" flipV="1">
            <a:off x="14297459" y="9565336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DA5A4CD-64EB-7041-9F46-EE599333F45A}"/>
              </a:ext>
            </a:extLst>
          </p:cNvPr>
          <p:cNvCxnSpPr>
            <a:cxnSpLocks/>
            <a:stCxn id="189" idx="3"/>
            <a:endCxn id="183" idx="0"/>
          </p:cNvCxnSpPr>
          <p:nvPr/>
        </p:nvCxnSpPr>
        <p:spPr>
          <a:xfrm flipH="1">
            <a:off x="16703963" y="7674611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81F3BDB-9745-4240-9BA3-463F9D2C5CDB}"/>
              </a:ext>
            </a:extLst>
          </p:cNvPr>
          <p:cNvCxnSpPr>
            <a:cxnSpLocks/>
            <a:stCxn id="189" idx="5"/>
            <a:endCxn id="196" idx="0"/>
          </p:cNvCxnSpPr>
          <p:nvPr/>
        </p:nvCxnSpPr>
        <p:spPr>
          <a:xfrm>
            <a:off x="17314389" y="7674611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DE79061-586E-084F-895F-2AC8AC9ADDEA}"/>
              </a:ext>
            </a:extLst>
          </p:cNvPr>
          <p:cNvCxnSpPr>
            <a:cxnSpLocks/>
            <a:stCxn id="183" idx="5"/>
            <a:endCxn id="196" idx="2"/>
          </p:cNvCxnSpPr>
          <p:nvPr/>
        </p:nvCxnSpPr>
        <p:spPr>
          <a:xfrm>
            <a:off x="16875116" y="8481436"/>
            <a:ext cx="511082" cy="2053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71ACE1A-E7AF-984A-BC63-73C5164DD5D6}"/>
              </a:ext>
            </a:extLst>
          </p:cNvPr>
          <p:cNvCxnSpPr>
            <a:cxnSpLocks/>
            <a:stCxn id="183" idx="7"/>
            <a:endCxn id="193" idx="3"/>
          </p:cNvCxnSpPr>
          <p:nvPr/>
        </p:nvCxnSpPr>
        <p:spPr>
          <a:xfrm flipV="1">
            <a:off x="16875116" y="8069053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3B6EE43-27E2-AD45-9C64-2ED6366E7102}"/>
              </a:ext>
            </a:extLst>
          </p:cNvPr>
          <p:cNvCxnSpPr>
            <a:cxnSpLocks/>
            <a:stCxn id="189" idx="6"/>
            <a:endCxn id="175" idx="2"/>
          </p:cNvCxnSpPr>
          <p:nvPr/>
        </p:nvCxnSpPr>
        <p:spPr>
          <a:xfrm flipV="1">
            <a:off x="17385283" y="7144868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4442D5B-43C6-BC49-8C71-FFFBA3004CD2}"/>
              </a:ext>
            </a:extLst>
          </p:cNvPr>
          <p:cNvCxnSpPr>
            <a:cxnSpLocks/>
            <a:stCxn id="193" idx="0"/>
            <a:endCxn id="175" idx="3"/>
          </p:cNvCxnSpPr>
          <p:nvPr/>
        </p:nvCxnSpPr>
        <p:spPr>
          <a:xfrm flipV="1">
            <a:off x="17869372" y="7316021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16DB7CC-3712-8F4A-8456-6BFC7B1B5205}"/>
              </a:ext>
            </a:extLst>
          </p:cNvPr>
          <p:cNvCxnSpPr>
            <a:cxnSpLocks/>
            <a:stCxn id="179" idx="3"/>
            <a:endCxn id="184" idx="6"/>
          </p:cNvCxnSpPr>
          <p:nvPr/>
        </p:nvCxnSpPr>
        <p:spPr>
          <a:xfrm flipH="1">
            <a:off x="16049539" y="9709599"/>
            <a:ext cx="761176" cy="529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651F61E-18C1-FF41-986D-871AE8281F7A}"/>
              </a:ext>
            </a:extLst>
          </p:cNvPr>
          <p:cNvCxnSpPr>
            <a:cxnSpLocks/>
            <a:stCxn id="194" idx="4"/>
            <a:endCxn id="182" idx="7"/>
          </p:cNvCxnSpPr>
          <p:nvPr/>
        </p:nvCxnSpPr>
        <p:spPr>
          <a:xfrm flipH="1">
            <a:off x="15199638" y="9305362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DE5E7CF-0717-DA40-8D4D-5CBBDF768F26}"/>
              </a:ext>
            </a:extLst>
          </p:cNvPr>
          <p:cNvCxnSpPr>
            <a:cxnSpLocks/>
            <a:stCxn id="182" idx="4"/>
            <a:endCxn id="198" idx="0"/>
          </p:cNvCxnSpPr>
          <p:nvPr/>
        </p:nvCxnSpPr>
        <p:spPr>
          <a:xfrm>
            <a:off x="15028485" y="10094256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76E126A-15A1-8E4F-B5C5-020A9EA82054}"/>
              </a:ext>
            </a:extLst>
          </p:cNvPr>
          <p:cNvCxnSpPr>
            <a:cxnSpLocks/>
            <a:stCxn id="188" idx="1"/>
            <a:endCxn id="184" idx="4"/>
          </p:cNvCxnSpPr>
          <p:nvPr/>
        </p:nvCxnSpPr>
        <p:spPr>
          <a:xfrm flipH="1" flipV="1">
            <a:off x="15807492" y="10004606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438B766-EAEA-BB4A-B1BA-1B35C8B034EF}"/>
              </a:ext>
            </a:extLst>
          </p:cNvPr>
          <p:cNvCxnSpPr>
            <a:cxnSpLocks/>
            <a:stCxn id="180" idx="1"/>
            <a:endCxn id="184" idx="5"/>
          </p:cNvCxnSpPr>
          <p:nvPr/>
        </p:nvCxnSpPr>
        <p:spPr>
          <a:xfrm flipH="1" flipV="1">
            <a:off x="15978645" y="9933712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5B6DDF-87B3-1148-972A-E47923F45907}"/>
              </a:ext>
            </a:extLst>
          </p:cNvPr>
          <p:cNvCxnSpPr>
            <a:cxnSpLocks/>
            <a:stCxn id="185" idx="0"/>
            <a:endCxn id="179" idx="5"/>
          </p:cNvCxnSpPr>
          <p:nvPr/>
        </p:nvCxnSpPr>
        <p:spPr>
          <a:xfrm flipH="1" flipV="1">
            <a:off x="17153021" y="9709599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1A3F21D-F86B-4A4B-8DBB-0131FE00FA31}"/>
              </a:ext>
            </a:extLst>
          </p:cNvPr>
          <p:cNvCxnSpPr>
            <a:cxnSpLocks/>
            <a:stCxn id="197" idx="0"/>
            <a:endCxn id="174" idx="4"/>
          </p:cNvCxnSpPr>
          <p:nvPr/>
        </p:nvCxnSpPr>
        <p:spPr>
          <a:xfrm flipV="1">
            <a:off x="18407252" y="8068229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15A1F89-C6A1-CB4D-B918-D33E577700F2}"/>
              </a:ext>
            </a:extLst>
          </p:cNvPr>
          <p:cNvCxnSpPr>
            <a:cxnSpLocks/>
            <a:stCxn id="178" idx="1"/>
            <a:endCxn id="174" idx="6"/>
          </p:cNvCxnSpPr>
          <p:nvPr/>
        </p:nvCxnSpPr>
        <p:spPr>
          <a:xfrm flipH="1" flipV="1">
            <a:off x="18792733" y="7826182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4FBF9EA8-6D14-E24B-AC98-E9082098BE7E}"/>
              </a:ext>
            </a:extLst>
          </p:cNvPr>
          <p:cNvCxnSpPr>
            <a:cxnSpLocks/>
            <a:stCxn id="197" idx="5"/>
            <a:endCxn id="177" idx="1"/>
          </p:cNvCxnSpPr>
          <p:nvPr/>
        </p:nvCxnSpPr>
        <p:spPr>
          <a:xfrm>
            <a:off x="18578405" y="8768297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E8016D1-EC45-EA48-81AB-89F3A70B90C6}"/>
              </a:ext>
            </a:extLst>
          </p:cNvPr>
          <p:cNvCxnSpPr>
            <a:cxnSpLocks/>
            <a:stCxn id="177" idx="0"/>
            <a:endCxn id="174" idx="5"/>
          </p:cNvCxnSpPr>
          <p:nvPr/>
        </p:nvCxnSpPr>
        <p:spPr>
          <a:xfrm flipH="1" flipV="1">
            <a:off x="18721839" y="7997335"/>
            <a:ext cx="510164" cy="9673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5771E96-9AE0-0844-A095-5A0DE6AD073D}"/>
              </a:ext>
            </a:extLst>
          </p:cNvPr>
          <p:cNvCxnSpPr>
            <a:cxnSpLocks/>
            <a:stCxn id="177" idx="2"/>
            <a:endCxn id="190" idx="6"/>
          </p:cNvCxnSpPr>
          <p:nvPr/>
        </p:nvCxnSpPr>
        <p:spPr>
          <a:xfrm flipH="1">
            <a:off x="18084528" y="9206749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FB2BA89-52D6-3F48-A562-0FCF7EBCAA37}"/>
              </a:ext>
            </a:extLst>
          </p:cNvPr>
          <p:cNvCxnSpPr>
            <a:cxnSpLocks/>
            <a:stCxn id="186" idx="0"/>
            <a:endCxn id="190" idx="5"/>
          </p:cNvCxnSpPr>
          <p:nvPr/>
        </p:nvCxnSpPr>
        <p:spPr>
          <a:xfrm flipH="1" flipV="1">
            <a:off x="18013634" y="9628918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8770944-6E6E-654D-A9B5-D403F05968EA}"/>
              </a:ext>
            </a:extLst>
          </p:cNvPr>
          <p:cNvCxnSpPr>
            <a:cxnSpLocks/>
            <a:stCxn id="179" idx="6"/>
            <a:endCxn id="190" idx="2"/>
          </p:cNvCxnSpPr>
          <p:nvPr/>
        </p:nvCxnSpPr>
        <p:spPr>
          <a:xfrm flipV="1">
            <a:off x="17223915" y="9457765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B820F48-CA44-DF4A-B972-A8715C027128}"/>
              </a:ext>
            </a:extLst>
          </p:cNvPr>
          <p:cNvCxnSpPr>
            <a:cxnSpLocks/>
            <a:stCxn id="177" idx="4"/>
            <a:endCxn id="119" idx="0"/>
          </p:cNvCxnSpPr>
          <p:nvPr/>
        </p:nvCxnSpPr>
        <p:spPr>
          <a:xfrm>
            <a:off x="19232003" y="9448796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F4A39F7-E31C-6C4F-B1E5-44BAD455E434}"/>
              </a:ext>
            </a:extLst>
          </p:cNvPr>
          <p:cNvCxnSpPr>
            <a:cxnSpLocks/>
            <a:stCxn id="185" idx="5"/>
            <a:endCxn id="192" idx="1"/>
          </p:cNvCxnSpPr>
          <p:nvPr/>
        </p:nvCxnSpPr>
        <p:spPr>
          <a:xfrm>
            <a:off x="17556436" y="10408847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BFF6129-4C72-CA4D-8BF6-80B3D0A7FC70}"/>
              </a:ext>
            </a:extLst>
          </p:cNvPr>
          <p:cNvCxnSpPr>
            <a:cxnSpLocks/>
            <a:stCxn id="180" idx="5"/>
            <a:endCxn id="192" idx="2"/>
          </p:cNvCxnSpPr>
          <p:nvPr/>
        </p:nvCxnSpPr>
        <p:spPr>
          <a:xfrm>
            <a:off x="16803396" y="10543317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1090796-2947-DF44-A2A4-31EFAA7AFD45}"/>
              </a:ext>
            </a:extLst>
          </p:cNvPr>
          <p:cNvCxnSpPr>
            <a:cxnSpLocks/>
            <a:stCxn id="179" idx="4"/>
            <a:endCxn id="180" idx="7"/>
          </p:cNvCxnSpPr>
          <p:nvPr/>
        </p:nvCxnSpPr>
        <p:spPr>
          <a:xfrm flipH="1">
            <a:off x="16803396" y="9780493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CD769B2-3C51-694D-B68D-2AE68DF8473D}"/>
              </a:ext>
            </a:extLst>
          </p:cNvPr>
          <p:cNvCxnSpPr>
            <a:cxnSpLocks/>
            <a:stCxn id="117" idx="1"/>
            <a:endCxn id="186" idx="5"/>
          </p:cNvCxnSpPr>
          <p:nvPr/>
        </p:nvCxnSpPr>
        <p:spPr>
          <a:xfrm flipH="1" flipV="1">
            <a:off x="18255680" y="10274377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5A09072-7448-1C4D-9A02-765FA654D13B}"/>
              </a:ext>
            </a:extLst>
          </p:cNvPr>
          <p:cNvCxnSpPr>
            <a:cxnSpLocks/>
            <a:stCxn id="176" idx="2"/>
            <a:endCxn id="177" idx="6"/>
          </p:cNvCxnSpPr>
          <p:nvPr/>
        </p:nvCxnSpPr>
        <p:spPr>
          <a:xfrm flipH="1">
            <a:off x="19474050" y="9072279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69D8404-70F6-114D-A4EF-B8CEF9B9F4BD}"/>
              </a:ext>
            </a:extLst>
          </p:cNvPr>
          <p:cNvCxnSpPr>
            <a:cxnSpLocks/>
            <a:stCxn id="172" idx="7"/>
            <a:endCxn id="173" idx="4"/>
          </p:cNvCxnSpPr>
          <p:nvPr/>
        </p:nvCxnSpPr>
        <p:spPr>
          <a:xfrm flipV="1">
            <a:off x="16390097" y="7039917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2D1E1FB-8D29-8049-924D-431026435847}"/>
              </a:ext>
            </a:extLst>
          </p:cNvPr>
          <p:cNvCxnSpPr>
            <a:cxnSpLocks/>
            <a:stCxn id="197" idx="4"/>
            <a:endCxn id="190" idx="7"/>
          </p:cNvCxnSpPr>
          <p:nvPr/>
        </p:nvCxnSpPr>
        <p:spPr>
          <a:xfrm flipH="1">
            <a:off x="18013634" y="8839191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67434D9-686E-1745-9B19-5AEB636C9169}"/>
              </a:ext>
            </a:extLst>
          </p:cNvPr>
          <p:cNvCxnSpPr>
            <a:cxnSpLocks/>
            <a:stCxn id="188" idx="2"/>
            <a:endCxn id="198" idx="6"/>
          </p:cNvCxnSpPr>
          <p:nvPr/>
        </p:nvCxnSpPr>
        <p:spPr>
          <a:xfrm flipH="1" flipV="1">
            <a:off x="15609351" y="10856256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>
            <a:extLst>
              <a:ext uri="{FF2B5EF4-FFF2-40B4-BE49-F238E27FC236}">
                <a16:creationId xmlns:a16="http://schemas.microsoft.com/office/drawing/2014/main" id="{EF70DCF8-73F6-E24E-9642-D77691635FFF}"/>
              </a:ext>
            </a:extLst>
          </p:cNvPr>
          <p:cNvSpPr/>
          <p:nvPr/>
        </p:nvSpPr>
        <p:spPr>
          <a:xfrm>
            <a:off x="15976897" y="729092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0E04D708-9D74-2B4E-91F5-29867C7AC312}"/>
              </a:ext>
            </a:extLst>
          </p:cNvPr>
          <p:cNvSpPr/>
          <p:nvPr/>
        </p:nvSpPr>
        <p:spPr>
          <a:xfrm>
            <a:off x="16398237" y="655582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593CFAD-1DBE-1640-9BBD-6F6056FDE2B4}"/>
              </a:ext>
            </a:extLst>
          </p:cNvPr>
          <p:cNvSpPr/>
          <p:nvPr/>
        </p:nvSpPr>
        <p:spPr>
          <a:xfrm>
            <a:off x="18308639" y="758413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7266493-1119-B44B-AC28-69B96ADCA9EB}"/>
              </a:ext>
            </a:extLst>
          </p:cNvPr>
          <p:cNvSpPr/>
          <p:nvPr/>
        </p:nvSpPr>
        <p:spPr>
          <a:xfrm>
            <a:off x="17923159" y="69028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E6B601D-374B-4B48-B55D-6254FC8CE5DA}"/>
              </a:ext>
            </a:extLst>
          </p:cNvPr>
          <p:cNvSpPr/>
          <p:nvPr/>
        </p:nvSpPr>
        <p:spPr>
          <a:xfrm>
            <a:off x="19742996" y="883023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8C00FFCB-78F3-B34D-B851-1AEAFFBD8F63}"/>
              </a:ext>
            </a:extLst>
          </p:cNvPr>
          <p:cNvSpPr/>
          <p:nvPr/>
        </p:nvSpPr>
        <p:spPr>
          <a:xfrm>
            <a:off x="18989956" y="896470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2EA2CE5-0C7E-F647-8B86-2843A77446BE}"/>
              </a:ext>
            </a:extLst>
          </p:cNvPr>
          <p:cNvSpPr/>
          <p:nvPr/>
        </p:nvSpPr>
        <p:spPr>
          <a:xfrm>
            <a:off x="19339581" y="81309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F57F82F3-0267-C14A-8EE7-F5E6038003C0}"/>
              </a:ext>
            </a:extLst>
          </p:cNvPr>
          <p:cNvSpPr/>
          <p:nvPr/>
        </p:nvSpPr>
        <p:spPr>
          <a:xfrm>
            <a:off x="16739821" y="929639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BB8C9997-6132-6A42-98DC-5BDFF6D0C677}"/>
              </a:ext>
            </a:extLst>
          </p:cNvPr>
          <p:cNvSpPr/>
          <p:nvPr/>
        </p:nvSpPr>
        <p:spPr>
          <a:xfrm>
            <a:off x="16390196" y="1013011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C712A87-1882-874B-B4AB-7EB180ABCC73}"/>
              </a:ext>
            </a:extLst>
          </p:cNvPr>
          <p:cNvSpPr/>
          <p:nvPr/>
        </p:nvSpPr>
        <p:spPr>
          <a:xfrm>
            <a:off x="14624155" y="820270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126E1045-8CD6-C947-AA03-EE014B762DB1}"/>
              </a:ext>
            </a:extLst>
          </p:cNvPr>
          <p:cNvSpPr/>
          <p:nvPr/>
        </p:nvSpPr>
        <p:spPr>
          <a:xfrm>
            <a:off x="14786438" y="961016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26549B62-BF85-FB47-A940-5F9BB833E17F}"/>
              </a:ext>
            </a:extLst>
          </p:cNvPr>
          <p:cNvSpPr/>
          <p:nvPr/>
        </p:nvSpPr>
        <p:spPr>
          <a:xfrm>
            <a:off x="16461916" y="80682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74583C40-2EC4-8A41-AFCC-630264694556}"/>
              </a:ext>
            </a:extLst>
          </p:cNvPr>
          <p:cNvSpPr/>
          <p:nvPr/>
        </p:nvSpPr>
        <p:spPr>
          <a:xfrm>
            <a:off x="15565445" y="952051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9C92AE1-D4A0-5640-8463-6E77B10284A1}"/>
              </a:ext>
            </a:extLst>
          </p:cNvPr>
          <p:cNvSpPr/>
          <p:nvPr/>
        </p:nvSpPr>
        <p:spPr>
          <a:xfrm>
            <a:off x="17143236" y="999564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22ED54F-FA44-0843-BC05-0029777EADBC}"/>
              </a:ext>
            </a:extLst>
          </p:cNvPr>
          <p:cNvSpPr/>
          <p:nvPr/>
        </p:nvSpPr>
        <p:spPr>
          <a:xfrm>
            <a:off x="17842480" y="986117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D354DB2-36B2-2D49-BD3E-7A0194A3B576}"/>
              </a:ext>
            </a:extLst>
          </p:cNvPr>
          <p:cNvSpPr/>
          <p:nvPr/>
        </p:nvSpPr>
        <p:spPr>
          <a:xfrm>
            <a:off x="13813365" y="932328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B39C2CF3-428B-7242-83E9-3E768CD3E3F9}"/>
              </a:ext>
            </a:extLst>
          </p:cNvPr>
          <p:cNvSpPr/>
          <p:nvPr/>
        </p:nvSpPr>
        <p:spPr>
          <a:xfrm>
            <a:off x="15895754" y="1070385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CBE89AA-2A42-A642-B873-FC7F8946AEBB}"/>
              </a:ext>
            </a:extLst>
          </p:cNvPr>
          <p:cNvSpPr/>
          <p:nvPr/>
        </p:nvSpPr>
        <p:spPr>
          <a:xfrm>
            <a:off x="16901189" y="7261411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925900E9-FF1F-034D-9A2D-CF087E356C02}"/>
              </a:ext>
            </a:extLst>
          </p:cNvPr>
          <p:cNvSpPr/>
          <p:nvPr/>
        </p:nvSpPr>
        <p:spPr>
          <a:xfrm>
            <a:off x="17600434" y="921571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4536841C-A9DF-F141-BAA4-6939DAE53969}"/>
              </a:ext>
            </a:extLst>
          </p:cNvPr>
          <p:cNvSpPr/>
          <p:nvPr/>
        </p:nvSpPr>
        <p:spPr>
          <a:xfrm>
            <a:off x="15081353" y="742277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91C4930-3042-8C48-9586-26C6823269BA}"/>
              </a:ext>
            </a:extLst>
          </p:cNvPr>
          <p:cNvSpPr/>
          <p:nvPr/>
        </p:nvSpPr>
        <p:spPr>
          <a:xfrm>
            <a:off x="17546646" y="1061420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2A6404F-228B-D54B-9BCF-A020B5D79BE9}"/>
              </a:ext>
            </a:extLst>
          </p:cNvPr>
          <p:cNvSpPr/>
          <p:nvPr/>
        </p:nvSpPr>
        <p:spPr>
          <a:xfrm>
            <a:off x="17627325" y="765585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0C19252-2906-784C-AF96-46AB109C6A9B}"/>
              </a:ext>
            </a:extLst>
          </p:cNvPr>
          <p:cNvSpPr/>
          <p:nvPr/>
        </p:nvSpPr>
        <p:spPr>
          <a:xfrm>
            <a:off x="15027565" y="882126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BE8CD9B-D3F1-0F4A-B2BC-5A0713811844}"/>
              </a:ext>
            </a:extLst>
          </p:cNvPr>
          <p:cNvSpPr/>
          <p:nvPr/>
        </p:nvSpPr>
        <p:spPr>
          <a:xfrm>
            <a:off x="13871115" y="833717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872BC455-D3E7-BA4C-8F1D-9C2D7DE25297}"/>
              </a:ext>
            </a:extLst>
          </p:cNvPr>
          <p:cNvSpPr/>
          <p:nvPr/>
        </p:nvSpPr>
        <p:spPr>
          <a:xfrm>
            <a:off x="17386198" y="844474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FCB2F7B3-D533-1948-9E3C-99B3CDBAD4E3}"/>
              </a:ext>
            </a:extLst>
          </p:cNvPr>
          <p:cNvSpPr/>
          <p:nvPr/>
        </p:nvSpPr>
        <p:spPr>
          <a:xfrm>
            <a:off x="18165205" y="835509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FE97339-FCDE-DC4B-8595-656D9F596E71}"/>
              </a:ext>
            </a:extLst>
          </p:cNvPr>
          <p:cNvSpPr/>
          <p:nvPr/>
        </p:nvSpPr>
        <p:spPr>
          <a:xfrm>
            <a:off x="15125257" y="1061420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CA2921AF-E147-5344-815F-5EDFD1E0635E}"/>
              </a:ext>
            </a:extLst>
          </p:cNvPr>
          <p:cNvCxnSpPr>
            <a:cxnSpLocks/>
            <a:stCxn id="119" idx="1"/>
            <a:endCxn id="190" idx="5"/>
          </p:cNvCxnSpPr>
          <p:nvPr/>
        </p:nvCxnSpPr>
        <p:spPr>
          <a:xfrm flipH="1" flipV="1">
            <a:off x="18013634" y="9628918"/>
            <a:ext cx="1047216" cy="213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F6615DF-EE9C-8E4D-A3C0-A6CA7AA66F44}"/>
                  </a:ext>
                </a:extLst>
              </p:cNvPr>
              <p:cNvSpPr txBox="1"/>
              <p:nvPr/>
            </p:nvSpPr>
            <p:spPr>
              <a:xfrm>
                <a:off x="4465054" y="4720047"/>
                <a:ext cx="65287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7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F6615DF-EE9C-8E4D-A3C0-A6CA7AA66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054" y="4720047"/>
                <a:ext cx="652871" cy="1107996"/>
              </a:xfrm>
              <a:prstGeom prst="rect">
                <a:avLst/>
              </a:prstGeom>
              <a:blipFill>
                <a:blip r:embed="rId3"/>
                <a:stretch>
                  <a:fillRect l="-46154" r="-90385" b="-14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301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11064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Random Reverse Reachable Sets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283D580C-F955-9045-BA10-7C1B62AD624B}"/>
              </a:ext>
            </a:extLst>
          </p:cNvPr>
          <p:cNvSpPr/>
          <p:nvPr/>
        </p:nvSpPr>
        <p:spPr>
          <a:xfrm>
            <a:off x="6561239" y="1047974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BD4F7B3-8FEE-8F48-B2CA-9AB073503CF9}"/>
              </a:ext>
            </a:extLst>
          </p:cNvPr>
          <p:cNvSpPr/>
          <p:nvPr/>
        </p:nvSpPr>
        <p:spPr>
          <a:xfrm>
            <a:off x="7161871" y="97625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CEB650D1-6F11-5A49-8F45-542274E2B9D1}"/>
              </a:ext>
            </a:extLst>
          </p:cNvPr>
          <p:cNvSpPr/>
          <p:nvPr/>
        </p:nvSpPr>
        <p:spPr>
          <a:xfrm>
            <a:off x="4511316" y="11322424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0A2F22D-F990-3F48-BB1B-0B79CA892AC0}"/>
              </a:ext>
            </a:extLst>
          </p:cNvPr>
          <p:cNvCxnSpPr>
            <a:cxnSpLocks/>
            <a:stCxn id="296" idx="5"/>
          </p:cNvCxnSpPr>
          <p:nvPr/>
        </p:nvCxnSpPr>
        <p:spPr>
          <a:xfrm>
            <a:off x="2805855" y="7907695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C4BADCE-7F07-2044-A230-BE450A51FDC7}"/>
              </a:ext>
            </a:extLst>
          </p:cNvPr>
          <p:cNvCxnSpPr>
            <a:cxnSpLocks/>
            <a:stCxn id="298" idx="6"/>
            <a:endCxn id="294" idx="2"/>
          </p:cNvCxnSpPr>
          <p:nvPr/>
        </p:nvCxnSpPr>
        <p:spPr>
          <a:xfrm flipV="1">
            <a:off x="2527124" y="8435790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904F4F57-36AE-4841-A17F-44DFC8C68ED7}"/>
              </a:ext>
            </a:extLst>
          </p:cNvPr>
          <p:cNvCxnSpPr>
            <a:cxnSpLocks/>
            <a:stCxn id="297" idx="3"/>
            <a:endCxn id="294" idx="7"/>
          </p:cNvCxnSpPr>
          <p:nvPr/>
        </p:nvCxnSpPr>
        <p:spPr>
          <a:xfrm flipH="1">
            <a:off x="3209270" y="7827014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BCCC39C1-AB5C-A34A-87D5-81DD38F791D4}"/>
              </a:ext>
            </a:extLst>
          </p:cNvPr>
          <p:cNvCxnSpPr>
            <a:cxnSpLocks/>
            <a:stCxn id="297" idx="2"/>
            <a:endCxn id="296" idx="6"/>
          </p:cNvCxnSpPr>
          <p:nvPr/>
        </p:nvCxnSpPr>
        <p:spPr>
          <a:xfrm flipH="1">
            <a:off x="2876749" y="7655861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>
            <a:extLst>
              <a:ext uri="{FF2B5EF4-FFF2-40B4-BE49-F238E27FC236}">
                <a16:creationId xmlns:a16="http://schemas.microsoft.com/office/drawing/2014/main" id="{C95D535D-8BDF-2A4F-ABCD-114452360D4A}"/>
              </a:ext>
            </a:extLst>
          </p:cNvPr>
          <p:cNvSpPr/>
          <p:nvPr/>
        </p:nvSpPr>
        <p:spPr>
          <a:xfrm>
            <a:off x="2392655" y="749449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CA534E97-8023-6B4B-94A3-7409BA13C544}"/>
              </a:ext>
            </a:extLst>
          </p:cNvPr>
          <p:cNvCxnSpPr>
            <a:cxnSpLocks/>
            <a:stCxn id="293" idx="2"/>
            <a:endCxn id="294" idx="6"/>
          </p:cNvCxnSpPr>
          <p:nvPr/>
        </p:nvCxnSpPr>
        <p:spPr>
          <a:xfrm flipH="1">
            <a:off x="3280164" y="8301320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74B5502D-7856-3E44-892C-6D5FECC417FC}"/>
              </a:ext>
            </a:extLst>
          </p:cNvPr>
          <p:cNvCxnSpPr>
            <a:cxnSpLocks/>
            <a:stCxn id="316" idx="4"/>
            <a:endCxn id="293" idx="7"/>
          </p:cNvCxnSpPr>
          <p:nvPr/>
        </p:nvCxnSpPr>
        <p:spPr>
          <a:xfrm flipH="1">
            <a:off x="3908514" y="7766058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C4DD988E-CB8A-EA47-8CA9-2BC5A281D968}"/>
              </a:ext>
            </a:extLst>
          </p:cNvPr>
          <p:cNvCxnSpPr>
            <a:cxnSpLocks/>
            <a:stCxn id="316" idx="5"/>
            <a:endCxn id="319" idx="0"/>
          </p:cNvCxnSpPr>
          <p:nvPr/>
        </p:nvCxnSpPr>
        <p:spPr>
          <a:xfrm>
            <a:off x="4562012" y="7695164"/>
            <a:ext cx="313866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3DE443A0-C8EC-F540-9305-4F9AD0EC840C}"/>
              </a:ext>
            </a:extLst>
          </p:cNvPr>
          <p:cNvCxnSpPr>
            <a:cxnSpLocks/>
            <a:stCxn id="290" idx="4"/>
            <a:endCxn id="291" idx="0"/>
          </p:cNvCxnSpPr>
          <p:nvPr/>
        </p:nvCxnSpPr>
        <p:spPr>
          <a:xfrm flipH="1">
            <a:off x="3979407" y="9224681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Oval 289">
            <a:extLst>
              <a:ext uri="{FF2B5EF4-FFF2-40B4-BE49-F238E27FC236}">
                <a16:creationId xmlns:a16="http://schemas.microsoft.com/office/drawing/2014/main" id="{708C46F2-1047-BC48-BD1E-3CF8B6F13DF8}"/>
              </a:ext>
            </a:extLst>
          </p:cNvPr>
          <p:cNvSpPr/>
          <p:nvPr/>
        </p:nvSpPr>
        <p:spPr>
          <a:xfrm>
            <a:off x="3880794" y="8740587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37D86089-7BC6-5840-84E4-08E69369232E}"/>
              </a:ext>
            </a:extLst>
          </p:cNvPr>
          <p:cNvSpPr/>
          <p:nvPr/>
        </p:nvSpPr>
        <p:spPr>
          <a:xfrm>
            <a:off x="3495314" y="805927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8C4A16F-AB27-7743-B2F4-70D1248D3D1C}"/>
              </a:ext>
            </a:extLst>
          </p:cNvPr>
          <p:cNvCxnSpPr>
            <a:cxnSpLocks/>
            <a:stCxn id="289" idx="2"/>
            <a:endCxn id="301" idx="6"/>
          </p:cNvCxnSpPr>
          <p:nvPr/>
        </p:nvCxnSpPr>
        <p:spPr>
          <a:xfrm flipH="1" flipV="1">
            <a:off x="2469374" y="9556373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8DD082-4288-BE47-B88B-43A075B7F109}"/>
              </a:ext>
            </a:extLst>
          </p:cNvPr>
          <p:cNvCxnSpPr>
            <a:cxnSpLocks/>
            <a:stCxn id="295" idx="3"/>
            <a:endCxn id="319" idx="0"/>
          </p:cNvCxnSpPr>
          <p:nvPr/>
        </p:nvCxnSpPr>
        <p:spPr>
          <a:xfrm flipH="1">
            <a:off x="4875878" y="7665648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30FE87-9BB9-8A4E-91E3-8F9DD3F07081}"/>
              </a:ext>
            </a:extLst>
          </p:cNvPr>
          <p:cNvCxnSpPr>
            <a:cxnSpLocks/>
            <a:stCxn id="295" idx="5"/>
            <a:endCxn id="308" idx="0"/>
          </p:cNvCxnSpPr>
          <p:nvPr/>
        </p:nvCxnSpPr>
        <p:spPr>
          <a:xfrm>
            <a:off x="5486304" y="7665648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759E7E7-CB03-F34C-9B59-F647951A1D61}"/>
              </a:ext>
            </a:extLst>
          </p:cNvPr>
          <p:cNvCxnSpPr>
            <a:cxnSpLocks/>
            <a:stCxn id="305" idx="0"/>
            <a:endCxn id="308" idx="3"/>
          </p:cNvCxnSpPr>
          <p:nvPr/>
        </p:nvCxnSpPr>
        <p:spPr>
          <a:xfrm flipV="1">
            <a:off x="5153783" y="8848984"/>
            <a:ext cx="475224" cy="4384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C9977C4-05B5-4F49-9988-AE9FB58B807E}"/>
              </a:ext>
            </a:extLst>
          </p:cNvPr>
          <p:cNvCxnSpPr>
            <a:cxnSpLocks/>
            <a:stCxn id="319" idx="7"/>
            <a:endCxn id="311" idx="3"/>
          </p:cNvCxnSpPr>
          <p:nvPr/>
        </p:nvCxnSpPr>
        <p:spPr>
          <a:xfrm flipV="1">
            <a:off x="5047031" y="8060090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E614F8A-EB79-2744-8A85-2FED8F62F5D8}"/>
              </a:ext>
            </a:extLst>
          </p:cNvPr>
          <p:cNvCxnSpPr>
            <a:cxnSpLocks/>
            <a:stCxn id="295" idx="6"/>
            <a:endCxn id="312" idx="2"/>
          </p:cNvCxnSpPr>
          <p:nvPr/>
        </p:nvCxnSpPr>
        <p:spPr>
          <a:xfrm flipV="1">
            <a:off x="5557198" y="7135905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4740FE-B410-FF4B-A3AB-E85174E76087}"/>
              </a:ext>
            </a:extLst>
          </p:cNvPr>
          <p:cNvCxnSpPr>
            <a:cxnSpLocks/>
            <a:stCxn id="311" idx="0"/>
            <a:endCxn id="312" idx="3"/>
          </p:cNvCxnSpPr>
          <p:nvPr/>
        </p:nvCxnSpPr>
        <p:spPr>
          <a:xfrm flipV="1">
            <a:off x="6041287" y="7307058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F9BD13-D796-944D-B1B3-15C4ABE263BE}"/>
              </a:ext>
            </a:extLst>
          </p:cNvPr>
          <p:cNvCxnSpPr>
            <a:cxnSpLocks/>
            <a:stCxn id="292" idx="4"/>
            <a:endCxn id="289" idx="7"/>
          </p:cNvCxnSpPr>
          <p:nvPr/>
        </p:nvCxnSpPr>
        <p:spPr>
          <a:xfrm flipH="1">
            <a:off x="3371553" y="9296399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9ED99A1-F7C3-264D-8E64-F480B71EDDF9}"/>
              </a:ext>
            </a:extLst>
          </p:cNvPr>
          <p:cNvCxnSpPr>
            <a:cxnSpLocks/>
            <a:stCxn id="289" idx="4"/>
            <a:endCxn id="299" idx="0"/>
          </p:cNvCxnSpPr>
          <p:nvPr/>
        </p:nvCxnSpPr>
        <p:spPr>
          <a:xfrm>
            <a:off x="3200400" y="10085293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7561D8D-2B6A-844C-ADB1-3DFFAFFFEB1E}"/>
              </a:ext>
            </a:extLst>
          </p:cNvPr>
          <p:cNvCxnSpPr>
            <a:cxnSpLocks/>
            <a:stCxn id="291" idx="3"/>
            <a:endCxn id="299" idx="0"/>
          </p:cNvCxnSpPr>
          <p:nvPr/>
        </p:nvCxnSpPr>
        <p:spPr>
          <a:xfrm flipH="1">
            <a:off x="3539219" y="9924749"/>
            <a:ext cx="269035" cy="6804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71B6147-1DF1-424B-8B2C-CBD499FF7073}"/>
              </a:ext>
            </a:extLst>
          </p:cNvPr>
          <p:cNvCxnSpPr>
            <a:cxnSpLocks/>
            <a:stCxn id="315" idx="1"/>
            <a:endCxn id="314" idx="5"/>
          </p:cNvCxnSpPr>
          <p:nvPr/>
        </p:nvCxnSpPr>
        <p:spPr>
          <a:xfrm flipH="1" flipV="1">
            <a:off x="4480869" y="11108093"/>
            <a:ext cx="101341" cy="285225"/>
          </a:xfrm>
          <a:prstGeom prst="lin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C6C582B-C70E-4F4C-8ADB-7829E9163BFE}"/>
              </a:ext>
            </a:extLst>
          </p:cNvPr>
          <p:cNvCxnSpPr>
            <a:cxnSpLocks/>
            <a:stCxn id="314" idx="1"/>
            <a:endCxn id="291" idx="4"/>
          </p:cNvCxnSpPr>
          <p:nvPr/>
        </p:nvCxnSpPr>
        <p:spPr>
          <a:xfrm flipH="1" flipV="1">
            <a:off x="3979407" y="9995643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F8C9ABD-B9B2-5B4B-AD94-22D67C228A43}"/>
              </a:ext>
            </a:extLst>
          </p:cNvPr>
          <p:cNvCxnSpPr>
            <a:cxnSpLocks/>
            <a:stCxn id="304" idx="0"/>
            <a:endCxn id="305" idx="5"/>
          </p:cNvCxnSpPr>
          <p:nvPr/>
        </p:nvCxnSpPr>
        <p:spPr>
          <a:xfrm flipH="1" flipV="1">
            <a:off x="5324936" y="9700636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809801D-E92A-BE46-B134-4BB94805722E}"/>
              </a:ext>
            </a:extLst>
          </p:cNvPr>
          <p:cNvCxnSpPr>
            <a:cxnSpLocks/>
            <a:stCxn id="310" idx="0"/>
            <a:endCxn id="309" idx="4"/>
          </p:cNvCxnSpPr>
          <p:nvPr/>
        </p:nvCxnSpPr>
        <p:spPr>
          <a:xfrm flipV="1">
            <a:off x="6579167" y="8059266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E36428C-BC20-DA49-9976-505D76552DCE}"/>
              </a:ext>
            </a:extLst>
          </p:cNvPr>
          <p:cNvCxnSpPr>
            <a:cxnSpLocks/>
            <a:stCxn id="318" idx="1"/>
            <a:endCxn id="309" idx="6"/>
          </p:cNvCxnSpPr>
          <p:nvPr/>
        </p:nvCxnSpPr>
        <p:spPr>
          <a:xfrm flipH="1" flipV="1">
            <a:off x="6964648" y="7817219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F97BC52-5B6B-5C4F-957B-C70A89CCF2AE}"/>
              </a:ext>
            </a:extLst>
          </p:cNvPr>
          <p:cNvCxnSpPr>
            <a:cxnSpLocks/>
            <a:stCxn id="320" idx="2"/>
            <a:endCxn id="306" idx="6"/>
          </p:cNvCxnSpPr>
          <p:nvPr/>
        </p:nvCxnSpPr>
        <p:spPr>
          <a:xfrm flipH="1">
            <a:off x="6256443" y="9197786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B67A546-386B-3F4D-9F38-A268FE2D710C}"/>
              </a:ext>
            </a:extLst>
          </p:cNvPr>
          <p:cNvCxnSpPr>
            <a:cxnSpLocks/>
            <a:stCxn id="303" idx="0"/>
            <a:endCxn id="306" idx="5"/>
          </p:cNvCxnSpPr>
          <p:nvPr/>
        </p:nvCxnSpPr>
        <p:spPr>
          <a:xfrm flipH="1" flipV="1">
            <a:off x="6185549" y="9619955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1F93B54-48F6-5F45-9352-697D270F09CE}"/>
              </a:ext>
            </a:extLst>
          </p:cNvPr>
          <p:cNvCxnSpPr>
            <a:cxnSpLocks/>
            <a:stCxn id="305" idx="6"/>
            <a:endCxn id="306" idx="2"/>
          </p:cNvCxnSpPr>
          <p:nvPr/>
        </p:nvCxnSpPr>
        <p:spPr>
          <a:xfrm flipV="1">
            <a:off x="5395830" y="9448802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A368CF-9327-DC4B-A11A-D212BB57A3E2}"/>
              </a:ext>
            </a:extLst>
          </p:cNvPr>
          <p:cNvCxnSpPr>
            <a:cxnSpLocks/>
            <a:stCxn id="320" idx="4"/>
            <a:endCxn id="313" idx="0"/>
          </p:cNvCxnSpPr>
          <p:nvPr/>
        </p:nvCxnSpPr>
        <p:spPr>
          <a:xfrm>
            <a:off x="7403918" y="9439833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E3B93CD-C8AD-D54A-BC48-BAB6781DDFA9}"/>
              </a:ext>
            </a:extLst>
          </p:cNvPr>
          <p:cNvCxnSpPr>
            <a:cxnSpLocks/>
            <a:stCxn id="308" idx="6"/>
            <a:endCxn id="310" idx="2"/>
          </p:cNvCxnSpPr>
          <p:nvPr/>
        </p:nvCxnSpPr>
        <p:spPr>
          <a:xfrm flipV="1">
            <a:off x="6042207" y="8588181"/>
            <a:ext cx="294913" cy="896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120AC54-C529-8B47-A27B-CC267EFB0627}"/>
              </a:ext>
            </a:extLst>
          </p:cNvPr>
          <p:cNvCxnSpPr>
            <a:cxnSpLocks/>
            <a:stCxn id="304" idx="5"/>
            <a:endCxn id="302" idx="1"/>
          </p:cNvCxnSpPr>
          <p:nvPr/>
        </p:nvCxnSpPr>
        <p:spPr>
          <a:xfrm>
            <a:off x="5728351" y="10399884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AFB8FD-AA00-7F4A-BF0C-FD9669F95873}"/>
              </a:ext>
            </a:extLst>
          </p:cNvPr>
          <p:cNvCxnSpPr>
            <a:cxnSpLocks/>
            <a:stCxn id="307" idx="5"/>
            <a:endCxn id="302" idx="2"/>
          </p:cNvCxnSpPr>
          <p:nvPr/>
        </p:nvCxnSpPr>
        <p:spPr>
          <a:xfrm>
            <a:off x="4975311" y="10534354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FFE658-63BA-7D41-AFF0-B4962FD78DFB}"/>
              </a:ext>
            </a:extLst>
          </p:cNvPr>
          <p:cNvCxnSpPr>
            <a:cxnSpLocks/>
            <a:stCxn id="305" idx="4"/>
            <a:endCxn id="307" idx="7"/>
          </p:cNvCxnSpPr>
          <p:nvPr/>
        </p:nvCxnSpPr>
        <p:spPr>
          <a:xfrm flipH="1">
            <a:off x="4975311" y="9771530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8ADB045-412B-494E-932C-1B49ACF44847}"/>
              </a:ext>
            </a:extLst>
          </p:cNvPr>
          <p:cNvCxnSpPr>
            <a:cxnSpLocks/>
            <a:stCxn id="319" idx="4"/>
            <a:endCxn id="305" idx="0"/>
          </p:cNvCxnSpPr>
          <p:nvPr/>
        </p:nvCxnSpPr>
        <p:spPr>
          <a:xfrm>
            <a:off x="4875878" y="8543367"/>
            <a:ext cx="277905" cy="7440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100FFC5-FAF6-8D42-A583-84EEA924E3B1}"/>
              </a:ext>
            </a:extLst>
          </p:cNvPr>
          <p:cNvCxnSpPr>
            <a:cxnSpLocks/>
            <a:stCxn id="300" idx="1"/>
            <a:endCxn id="303" idx="5"/>
          </p:cNvCxnSpPr>
          <p:nvPr/>
        </p:nvCxnSpPr>
        <p:spPr>
          <a:xfrm flipH="1" flipV="1">
            <a:off x="6427595" y="10265414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DFE6B26-677B-2A4F-81CD-54418DC87F62}"/>
              </a:ext>
            </a:extLst>
          </p:cNvPr>
          <p:cNvCxnSpPr>
            <a:cxnSpLocks/>
            <a:stCxn id="317" idx="2"/>
            <a:endCxn id="320" idx="6"/>
          </p:cNvCxnSpPr>
          <p:nvPr/>
        </p:nvCxnSpPr>
        <p:spPr>
          <a:xfrm flipH="1">
            <a:off x="7645965" y="9063316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3F7C11A-C6CB-A940-B22D-4DDDA1378195}"/>
              </a:ext>
            </a:extLst>
          </p:cNvPr>
          <p:cNvCxnSpPr>
            <a:cxnSpLocks/>
            <a:stCxn id="316" idx="7"/>
            <a:endCxn id="104" idx="4"/>
          </p:cNvCxnSpPr>
          <p:nvPr/>
        </p:nvCxnSpPr>
        <p:spPr>
          <a:xfrm flipV="1">
            <a:off x="4562012" y="7030954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A15842-FBAD-9848-B37C-35E41B281727}"/>
              </a:ext>
            </a:extLst>
          </p:cNvPr>
          <p:cNvCxnSpPr>
            <a:cxnSpLocks/>
            <a:stCxn id="310" idx="4"/>
            <a:endCxn id="306" idx="7"/>
          </p:cNvCxnSpPr>
          <p:nvPr/>
        </p:nvCxnSpPr>
        <p:spPr>
          <a:xfrm flipH="1">
            <a:off x="6185549" y="8830228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F78A430-E0B7-C746-B2C9-3117B6D26800}"/>
              </a:ext>
            </a:extLst>
          </p:cNvPr>
          <p:cNvCxnSpPr>
            <a:cxnSpLocks/>
            <a:stCxn id="314" idx="2"/>
            <a:endCxn id="299" idx="6"/>
          </p:cNvCxnSpPr>
          <p:nvPr/>
        </p:nvCxnSpPr>
        <p:spPr>
          <a:xfrm flipH="1" flipV="1">
            <a:off x="3781266" y="10847293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Oval 315">
            <a:extLst>
              <a:ext uri="{FF2B5EF4-FFF2-40B4-BE49-F238E27FC236}">
                <a16:creationId xmlns:a16="http://schemas.microsoft.com/office/drawing/2014/main" id="{007677EC-739C-4347-92F5-47E44FAFF0AF}"/>
              </a:ext>
            </a:extLst>
          </p:cNvPr>
          <p:cNvSpPr/>
          <p:nvPr/>
        </p:nvSpPr>
        <p:spPr>
          <a:xfrm>
            <a:off x="4148812" y="728196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2E485E5-C996-A64B-A872-F6A3B52A0505}"/>
              </a:ext>
            </a:extLst>
          </p:cNvPr>
          <p:cNvSpPr/>
          <p:nvPr/>
        </p:nvSpPr>
        <p:spPr>
          <a:xfrm>
            <a:off x="4570152" y="654686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12B37AEC-6D7A-8E4B-9FE2-3FC9E0AAD4D2}"/>
              </a:ext>
            </a:extLst>
          </p:cNvPr>
          <p:cNvSpPr/>
          <p:nvPr/>
        </p:nvSpPr>
        <p:spPr>
          <a:xfrm>
            <a:off x="6480554" y="757517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4D335D15-D5A6-D14C-B068-0F8E996830BB}"/>
              </a:ext>
            </a:extLst>
          </p:cNvPr>
          <p:cNvSpPr/>
          <p:nvPr/>
        </p:nvSpPr>
        <p:spPr>
          <a:xfrm>
            <a:off x="6095074" y="689385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32DC480-9D3C-E04F-A309-91DC7598ABEE}"/>
              </a:ext>
            </a:extLst>
          </p:cNvPr>
          <p:cNvSpPr/>
          <p:nvPr/>
        </p:nvSpPr>
        <p:spPr>
          <a:xfrm>
            <a:off x="7914911" y="882126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7D9D8DF2-B9A5-DF46-A464-34077641AD9D}"/>
              </a:ext>
            </a:extLst>
          </p:cNvPr>
          <p:cNvSpPr/>
          <p:nvPr/>
        </p:nvSpPr>
        <p:spPr>
          <a:xfrm>
            <a:off x="7161871" y="895573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288CB48-8720-254A-89CA-71F41F216629}"/>
              </a:ext>
            </a:extLst>
          </p:cNvPr>
          <p:cNvSpPr/>
          <p:nvPr/>
        </p:nvSpPr>
        <p:spPr>
          <a:xfrm>
            <a:off x="7511496" y="8122021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29667209-27A8-AC40-8E4E-6E5A7F4F45FE}"/>
              </a:ext>
            </a:extLst>
          </p:cNvPr>
          <p:cNvSpPr/>
          <p:nvPr/>
        </p:nvSpPr>
        <p:spPr>
          <a:xfrm>
            <a:off x="4911736" y="92874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6E2ABB1A-DCF9-8842-B77A-C90003703ADB}"/>
              </a:ext>
            </a:extLst>
          </p:cNvPr>
          <p:cNvSpPr/>
          <p:nvPr/>
        </p:nvSpPr>
        <p:spPr>
          <a:xfrm>
            <a:off x="4562111" y="1012115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B733AE12-6DE5-2B47-8970-EBCD0E8B050E}"/>
              </a:ext>
            </a:extLst>
          </p:cNvPr>
          <p:cNvSpPr/>
          <p:nvPr/>
        </p:nvSpPr>
        <p:spPr>
          <a:xfrm>
            <a:off x="2796070" y="819374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818FBEC0-F3C9-E74C-94DF-C4F5D9A5952C}"/>
              </a:ext>
            </a:extLst>
          </p:cNvPr>
          <p:cNvSpPr/>
          <p:nvPr/>
        </p:nvSpPr>
        <p:spPr>
          <a:xfrm>
            <a:off x="2958353" y="9601199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3C747671-22A8-A34E-AEFD-843E8B74363F}"/>
              </a:ext>
            </a:extLst>
          </p:cNvPr>
          <p:cNvSpPr/>
          <p:nvPr/>
        </p:nvSpPr>
        <p:spPr>
          <a:xfrm>
            <a:off x="4633831" y="805927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3981D9C5-5851-8044-894A-44D19F3ACD49}"/>
              </a:ext>
            </a:extLst>
          </p:cNvPr>
          <p:cNvSpPr/>
          <p:nvPr/>
        </p:nvSpPr>
        <p:spPr>
          <a:xfrm>
            <a:off x="3737360" y="9511549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9958ABFA-9707-0449-A2A0-07FFBDCF12AD}"/>
              </a:ext>
            </a:extLst>
          </p:cNvPr>
          <p:cNvSpPr/>
          <p:nvPr/>
        </p:nvSpPr>
        <p:spPr>
          <a:xfrm>
            <a:off x="5315151" y="99866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FC572985-6662-154D-996D-8ECE7138A851}"/>
              </a:ext>
            </a:extLst>
          </p:cNvPr>
          <p:cNvSpPr/>
          <p:nvPr/>
        </p:nvSpPr>
        <p:spPr>
          <a:xfrm>
            <a:off x="6014395" y="98522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65E902AB-C249-764D-AC87-198C82326AB6}"/>
              </a:ext>
            </a:extLst>
          </p:cNvPr>
          <p:cNvSpPr/>
          <p:nvPr/>
        </p:nvSpPr>
        <p:spPr>
          <a:xfrm>
            <a:off x="1985280" y="931432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04104398-4F98-2F47-A125-04277148953C}"/>
              </a:ext>
            </a:extLst>
          </p:cNvPr>
          <p:cNvSpPr/>
          <p:nvPr/>
        </p:nvSpPr>
        <p:spPr>
          <a:xfrm>
            <a:off x="4067669" y="10694893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CD144C40-BDBF-F943-8F1D-C7161DA08627}"/>
              </a:ext>
            </a:extLst>
          </p:cNvPr>
          <p:cNvSpPr/>
          <p:nvPr/>
        </p:nvSpPr>
        <p:spPr>
          <a:xfrm>
            <a:off x="5073104" y="725244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9B41F4ED-7A6F-C843-92E9-8BE67B77E212}"/>
              </a:ext>
            </a:extLst>
          </p:cNvPr>
          <p:cNvSpPr/>
          <p:nvPr/>
        </p:nvSpPr>
        <p:spPr>
          <a:xfrm>
            <a:off x="5772349" y="920675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23E6BDB4-9106-F840-A0E5-9096F8A108F8}"/>
              </a:ext>
            </a:extLst>
          </p:cNvPr>
          <p:cNvSpPr/>
          <p:nvPr/>
        </p:nvSpPr>
        <p:spPr>
          <a:xfrm>
            <a:off x="3253268" y="741381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2DE88CEF-D8F2-C546-9CC8-B7F71333BB46}"/>
              </a:ext>
            </a:extLst>
          </p:cNvPr>
          <p:cNvSpPr/>
          <p:nvPr/>
        </p:nvSpPr>
        <p:spPr>
          <a:xfrm>
            <a:off x="5718561" y="1060524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46FF28D-F5B5-3D4A-9B3F-6481F2F5758B}"/>
              </a:ext>
            </a:extLst>
          </p:cNvPr>
          <p:cNvSpPr/>
          <p:nvPr/>
        </p:nvSpPr>
        <p:spPr>
          <a:xfrm>
            <a:off x="5799240" y="7646890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705AE782-695E-DE4A-B03C-3F92E15D431A}"/>
              </a:ext>
            </a:extLst>
          </p:cNvPr>
          <p:cNvSpPr/>
          <p:nvPr/>
        </p:nvSpPr>
        <p:spPr>
          <a:xfrm>
            <a:off x="3199480" y="8812305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929A8477-60EA-474F-A47A-AD318E754526}"/>
              </a:ext>
            </a:extLst>
          </p:cNvPr>
          <p:cNvSpPr/>
          <p:nvPr/>
        </p:nvSpPr>
        <p:spPr>
          <a:xfrm>
            <a:off x="2043030" y="832821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6B46872A-60B2-4345-8BF3-8FD39DD09FAB}"/>
              </a:ext>
            </a:extLst>
          </p:cNvPr>
          <p:cNvSpPr/>
          <p:nvPr/>
        </p:nvSpPr>
        <p:spPr>
          <a:xfrm>
            <a:off x="5558113" y="84357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E4D2C5AF-5694-B746-86F4-203FA5AB39E3}"/>
              </a:ext>
            </a:extLst>
          </p:cNvPr>
          <p:cNvSpPr/>
          <p:nvPr/>
        </p:nvSpPr>
        <p:spPr>
          <a:xfrm>
            <a:off x="6337120" y="834613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23CC54BC-CBAD-CE4F-8300-506731025113}"/>
              </a:ext>
            </a:extLst>
          </p:cNvPr>
          <p:cNvSpPr/>
          <p:nvPr/>
        </p:nvSpPr>
        <p:spPr>
          <a:xfrm>
            <a:off x="3297172" y="1060524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5440F15A-C86C-5344-A4E8-13259B0344D6}"/>
              </a:ext>
            </a:extLst>
          </p:cNvPr>
          <p:cNvSpPr/>
          <p:nvPr/>
        </p:nvSpPr>
        <p:spPr>
          <a:xfrm>
            <a:off x="18389324" y="1048870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23219BE-8705-4049-8A52-9022A55AC186}"/>
              </a:ext>
            </a:extLst>
          </p:cNvPr>
          <p:cNvSpPr/>
          <p:nvPr/>
        </p:nvSpPr>
        <p:spPr>
          <a:xfrm>
            <a:off x="18989956" y="977152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CEC74F1-3B3B-7B41-BEE9-D21173B1F04B}"/>
              </a:ext>
            </a:extLst>
          </p:cNvPr>
          <p:cNvSpPr/>
          <p:nvPr/>
        </p:nvSpPr>
        <p:spPr>
          <a:xfrm>
            <a:off x="16339401" y="1133138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854DDE2-A243-6F4F-87DF-04E67CE96F83}"/>
              </a:ext>
            </a:extLst>
          </p:cNvPr>
          <p:cNvCxnSpPr>
            <a:cxnSpLocks/>
            <a:stCxn id="128" idx="5"/>
          </p:cNvCxnSpPr>
          <p:nvPr/>
        </p:nvCxnSpPr>
        <p:spPr>
          <a:xfrm>
            <a:off x="14633940" y="7916658"/>
            <a:ext cx="178474" cy="3129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80AD927-E593-914A-9990-4C761F7BCCE3}"/>
              </a:ext>
            </a:extLst>
          </p:cNvPr>
          <p:cNvCxnSpPr>
            <a:cxnSpLocks/>
            <a:stCxn id="195" idx="6"/>
            <a:endCxn id="181" idx="2"/>
          </p:cNvCxnSpPr>
          <p:nvPr/>
        </p:nvCxnSpPr>
        <p:spPr>
          <a:xfrm flipV="1">
            <a:off x="14355209" y="8444753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905E0AA-D585-E54C-9F53-F3503430B2F1}"/>
              </a:ext>
            </a:extLst>
          </p:cNvPr>
          <p:cNvCxnSpPr>
            <a:cxnSpLocks/>
            <a:stCxn id="182" idx="1"/>
            <a:endCxn id="181" idx="4"/>
          </p:cNvCxnSpPr>
          <p:nvPr/>
        </p:nvCxnSpPr>
        <p:spPr>
          <a:xfrm flipV="1">
            <a:off x="14857332" y="8686800"/>
            <a:ext cx="8870" cy="994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3B83BA6-B8FA-9F4D-A8AC-31B4459B69D5}"/>
              </a:ext>
            </a:extLst>
          </p:cNvPr>
          <p:cNvCxnSpPr>
            <a:cxnSpLocks/>
            <a:stCxn id="191" idx="3"/>
            <a:endCxn id="181" idx="7"/>
          </p:cNvCxnSpPr>
          <p:nvPr/>
        </p:nvCxnSpPr>
        <p:spPr>
          <a:xfrm flipH="1">
            <a:off x="15037355" y="7835977"/>
            <a:ext cx="114892" cy="4376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0F44F99-DF74-8A4A-B896-68570C475974}"/>
              </a:ext>
            </a:extLst>
          </p:cNvPr>
          <p:cNvCxnSpPr>
            <a:cxnSpLocks/>
            <a:stCxn id="191" idx="2"/>
            <a:endCxn id="128" idx="6"/>
          </p:cNvCxnSpPr>
          <p:nvPr/>
        </p:nvCxnSpPr>
        <p:spPr>
          <a:xfrm flipH="1">
            <a:off x="14704834" y="7664824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5CA6E923-B0E6-7E4E-B2F6-EC1CE1BBBCCD}"/>
              </a:ext>
            </a:extLst>
          </p:cNvPr>
          <p:cNvSpPr/>
          <p:nvPr/>
        </p:nvSpPr>
        <p:spPr>
          <a:xfrm>
            <a:off x="14220740" y="750345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608514B-D4BD-5D4C-96E8-EC87F8BEC25D}"/>
              </a:ext>
            </a:extLst>
          </p:cNvPr>
          <p:cNvCxnSpPr>
            <a:cxnSpLocks/>
            <a:stCxn id="137" idx="2"/>
            <a:endCxn id="181" idx="6"/>
          </p:cNvCxnSpPr>
          <p:nvPr/>
        </p:nvCxnSpPr>
        <p:spPr>
          <a:xfrm flipH="1">
            <a:off x="15108249" y="8310283"/>
            <a:ext cx="215150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B0A0476-CD58-A940-8ED2-8FD83E12EC55}"/>
              </a:ext>
            </a:extLst>
          </p:cNvPr>
          <p:cNvCxnSpPr>
            <a:cxnSpLocks/>
            <a:stCxn id="172" idx="2"/>
            <a:endCxn id="191" idx="6"/>
          </p:cNvCxnSpPr>
          <p:nvPr/>
        </p:nvCxnSpPr>
        <p:spPr>
          <a:xfrm flipH="1">
            <a:off x="15565447" y="7532974"/>
            <a:ext cx="411450" cy="1318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C57916B-9204-CB42-8A5C-DC183B61FF6F}"/>
              </a:ext>
            </a:extLst>
          </p:cNvPr>
          <p:cNvCxnSpPr>
            <a:cxnSpLocks/>
            <a:stCxn id="172" idx="4"/>
            <a:endCxn id="137" idx="7"/>
          </p:cNvCxnSpPr>
          <p:nvPr/>
        </p:nvCxnSpPr>
        <p:spPr>
          <a:xfrm flipH="1">
            <a:off x="15736599" y="7775021"/>
            <a:ext cx="482345" cy="3641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BE8582C-4EE7-1A4F-AAE3-18634D201D08}"/>
              </a:ext>
            </a:extLst>
          </p:cNvPr>
          <p:cNvCxnSpPr>
            <a:cxnSpLocks/>
            <a:stCxn id="136" idx="7"/>
            <a:endCxn id="183" idx="3"/>
          </p:cNvCxnSpPr>
          <p:nvPr/>
        </p:nvCxnSpPr>
        <p:spPr>
          <a:xfrm flipV="1">
            <a:off x="16122079" y="8481436"/>
            <a:ext cx="410731" cy="33900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E84489A8-472B-DD44-8E60-F1AD078CCBA4}"/>
              </a:ext>
            </a:extLst>
          </p:cNvPr>
          <p:cNvSpPr/>
          <p:nvPr/>
        </p:nvSpPr>
        <p:spPr>
          <a:xfrm>
            <a:off x="15708879" y="8749550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518925E-EAEE-2E4C-AD86-46FB136A5BBF}"/>
              </a:ext>
            </a:extLst>
          </p:cNvPr>
          <p:cNvSpPr/>
          <p:nvPr/>
        </p:nvSpPr>
        <p:spPr>
          <a:xfrm>
            <a:off x="15323399" y="806823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D232DE8-D9C5-F54B-80A3-41C236F31BFE}"/>
              </a:ext>
            </a:extLst>
          </p:cNvPr>
          <p:cNvCxnSpPr>
            <a:cxnSpLocks/>
            <a:stCxn id="182" idx="2"/>
            <a:endCxn id="187" idx="6"/>
          </p:cNvCxnSpPr>
          <p:nvPr/>
        </p:nvCxnSpPr>
        <p:spPr>
          <a:xfrm flipH="1" flipV="1">
            <a:off x="14297459" y="9565336"/>
            <a:ext cx="488979" cy="2868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DA5A4CD-64EB-7041-9F46-EE599333F45A}"/>
              </a:ext>
            </a:extLst>
          </p:cNvPr>
          <p:cNvCxnSpPr>
            <a:cxnSpLocks/>
            <a:stCxn id="189" idx="3"/>
            <a:endCxn id="183" idx="0"/>
          </p:cNvCxnSpPr>
          <p:nvPr/>
        </p:nvCxnSpPr>
        <p:spPr>
          <a:xfrm flipH="1">
            <a:off x="16703963" y="7674611"/>
            <a:ext cx="268120" cy="3936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81F3BDB-9745-4240-9BA3-463F9D2C5CDB}"/>
              </a:ext>
            </a:extLst>
          </p:cNvPr>
          <p:cNvCxnSpPr>
            <a:cxnSpLocks/>
            <a:stCxn id="189" idx="5"/>
            <a:endCxn id="196" idx="0"/>
          </p:cNvCxnSpPr>
          <p:nvPr/>
        </p:nvCxnSpPr>
        <p:spPr>
          <a:xfrm>
            <a:off x="17314389" y="7674611"/>
            <a:ext cx="313856" cy="7701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DE79061-586E-084F-895F-2AC8AC9ADDEA}"/>
              </a:ext>
            </a:extLst>
          </p:cNvPr>
          <p:cNvCxnSpPr>
            <a:cxnSpLocks/>
            <a:stCxn id="183" idx="5"/>
            <a:endCxn id="196" idx="2"/>
          </p:cNvCxnSpPr>
          <p:nvPr/>
        </p:nvCxnSpPr>
        <p:spPr>
          <a:xfrm>
            <a:off x="16875116" y="8481436"/>
            <a:ext cx="511082" cy="2053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71ACE1A-E7AF-984A-BC63-73C5164DD5D6}"/>
              </a:ext>
            </a:extLst>
          </p:cNvPr>
          <p:cNvCxnSpPr>
            <a:cxnSpLocks/>
            <a:stCxn id="183" idx="7"/>
            <a:endCxn id="193" idx="3"/>
          </p:cNvCxnSpPr>
          <p:nvPr/>
        </p:nvCxnSpPr>
        <p:spPr>
          <a:xfrm flipV="1">
            <a:off x="16875116" y="8069053"/>
            <a:ext cx="823103" cy="70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3B6EE43-27E2-AD45-9C64-2ED6366E7102}"/>
              </a:ext>
            </a:extLst>
          </p:cNvPr>
          <p:cNvCxnSpPr>
            <a:cxnSpLocks/>
            <a:stCxn id="189" idx="6"/>
            <a:endCxn id="175" idx="2"/>
          </p:cNvCxnSpPr>
          <p:nvPr/>
        </p:nvCxnSpPr>
        <p:spPr>
          <a:xfrm flipV="1">
            <a:off x="17385283" y="7144868"/>
            <a:ext cx="537876" cy="3585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4442D5B-43C6-BC49-8C71-FFFBA3004CD2}"/>
              </a:ext>
            </a:extLst>
          </p:cNvPr>
          <p:cNvCxnSpPr>
            <a:cxnSpLocks/>
            <a:stCxn id="193" idx="0"/>
            <a:endCxn id="175" idx="3"/>
          </p:cNvCxnSpPr>
          <p:nvPr/>
        </p:nvCxnSpPr>
        <p:spPr>
          <a:xfrm flipV="1">
            <a:off x="17869372" y="7316021"/>
            <a:ext cx="124681" cy="339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16DB7CC-3712-8F4A-8456-6BFC7B1B5205}"/>
              </a:ext>
            </a:extLst>
          </p:cNvPr>
          <p:cNvCxnSpPr>
            <a:cxnSpLocks/>
            <a:stCxn id="179" idx="3"/>
            <a:endCxn id="184" idx="6"/>
          </p:cNvCxnSpPr>
          <p:nvPr/>
        </p:nvCxnSpPr>
        <p:spPr>
          <a:xfrm flipH="1">
            <a:off x="16049539" y="9709599"/>
            <a:ext cx="761176" cy="529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651F61E-18C1-FF41-986D-871AE8281F7A}"/>
              </a:ext>
            </a:extLst>
          </p:cNvPr>
          <p:cNvCxnSpPr>
            <a:cxnSpLocks/>
            <a:stCxn id="194" idx="4"/>
            <a:endCxn id="182" idx="7"/>
          </p:cNvCxnSpPr>
          <p:nvPr/>
        </p:nvCxnSpPr>
        <p:spPr>
          <a:xfrm flipH="1">
            <a:off x="15199638" y="9305362"/>
            <a:ext cx="69974" cy="3756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DE5E7CF-0717-DA40-8D4D-5CBBDF768F26}"/>
              </a:ext>
            </a:extLst>
          </p:cNvPr>
          <p:cNvCxnSpPr>
            <a:cxnSpLocks/>
            <a:stCxn id="182" idx="4"/>
            <a:endCxn id="198" idx="0"/>
          </p:cNvCxnSpPr>
          <p:nvPr/>
        </p:nvCxnSpPr>
        <p:spPr>
          <a:xfrm>
            <a:off x="15028485" y="10094256"/>
            <a:ext cx="338819" cy="519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76E126A-15A1-8E4F-B5C5-020A9EA82054}"/>
              </a:ext>
            </a:extLst>
          </p:cNvPr>
          <p:cNvCxnSpPr>
            <a:cxnSpLocks/>
            <a:stCxn id="188" idx="1"/>
            <a:endCxn id="184" idx="4"/>
          </p:cNvCxnSpPr>
          <p:nvPr/>
        </p:nvCxnSpPr>
        <p:spPr>
          <a:xfrm flipH="1" flipV="1">
            <a:off x="15807492" y="10004606"/>
            <a:ext cx="159156" cy="770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438B766-EAEA-BB4A-B1BA-1B35C8B034EF}"/>
              </a:ext>
            </a:extLst>
          </p:cNvPr>
          <p:cNvCxnSpPr>
            <a:cxnSpLocks/>
            <a:stCxn id="180" idx="1"/>
            <a:endCxn id="184" idx="5"/>
          </p:cNvCxnSpPr>
          <p:nvPr/>
        </p:nvCxnSpPr>
        <p:spPr>
          <a:xfrm flipH="1" flipV="1">
            <a:off x="15978645" y="9933712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65B6DDF-87B3-1148-972A-E47923F45907}"/>
              </a:ext>
            </a:extLst>
          </p:cNvPr>
          <p:cNvCxnSpPr>
            <a:cxnSpLocks/>
            <a:stCxn id="185" idx="0"/>
            <a:endCxn id="179" idx="5"/>
          </p:cNvCxnSpPr>
          <p:nvPr/>
        </p:nvCxnSpPr>
        <p:spPr>
          <a:xfrm flipH="1" flipV="1">
            <a:off x="17153021" y="9709599"/>
            <a:ext cx="232262" cy="286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1A3F21D-F86B-4A4B-8DBB-0131FE00FA31}"/>
              </a:ext>
            </a:extLst>
          </p:cNvPr>
          <p:cNvCxnSpPr>
            <a:cxnSpLocks/>
            <a:stCxn id="197" idx="0"/>
            <a:endCxn id="174" idx="4"/>
          </p:cNvCxnSpPr>
          <p:nvPr/>
        </p:nvCxnSpPr>
        <p:spPr>
          <a:xfrm flipV="1">
            <a:off x="18407252" y="8068229"/>
            <a:ext cx="143434" cy="286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15A1F89-C6A1-CB4D-B918-D33E577700F2}"/>
              </a:ext>
            </a:extLst>
          </p:cNvPr>
          <p:cNvCxnSpPr>
            <a:cxnSpLocks/>
            <a:stCxn id="178" idx="1"/>
            <a:endCxn id="174" idx="6"/>
          </p:cNvCxnSpPr>
          <p:nvPr/>
        </p:nvCxnSpPr>
        <p:spPr>
          <a:xfrm flipH="1" flipV="1">
            <a:off x="18792733" y="7826182"/>
            <a:ext cx="617742" cy="3756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4FBF9EA8-6D14-E24B-AC98-E9082098BE7E}"/>
              </a:ext>
            </a:extLst>
          </p:cNvPr>
          <p:cNvCxnSpPr>
            <a:cxnSpLocks/>
            <a:stCxn id="197" idx="5"/>
            <a:endCxn id="177" idx="1"/>
          </p:cNvCxnSpPr>
          <p:nvPr/>
        </p:nvCxnSpPr>
        <p:spPr>
          <a:xfrm>
            <a:off x="18578405" y="8768297"/>
            <a:ext cx="482445" cy="2672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E8016D1-EC45-EA48-81AB-89F3A70B90C6}"/>
              </a:ext>
            </a:extLst>
          </p:cNvPr>
          <p:cNvCxnSpPr>
            <a:cxnSpLocks/>
            <a:stCxn id="177" idx="0"/>
            <a:endCxn id="174" idx="5"/>
          </p:cNvCxnSpPr>
          <p:nvPr/>
        </p:nvCxnSpPr>
        <p:spPr>
          <a:xfrm flipH="1" flipV="1">
            <a:off x="18721839" y="7997335"/>
            <a:ext cx="510164" cy="9673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5771E96-9AE0-0844-A095-5A0DE6AD073D}"/>
              </a:ext>
            </a:extLst>
          </p:cNvPr>
          <p:cNvCxnSpPr>
            <a:cxnSpLocks/>
            <a:stCxn id="177" idx="2"/>
            <a:endCxn id="190" idx="6"/>
          </p:cNvCxnSpPr>
          <p:nvPr/>
        </p:nvCxnSpPr>
        <p:spPr>
          <a:xfrm flipH="1">
            <a:off x="18084528" y="9206749"/>
            <a:ext cx="905428" cy="2510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FB2BA89-52D6-3F48-A562-0FCF7EBCAA37}"/>
              </a:ext>
            </a:extLst>
          </p:cNvPr>
          <p:cNvCxnSpPr>
            <a:cxnSpLocks/>
            <a:stCxn id="186" idx="0"/>
            <a:endCxn id="190" idx="5"/>
          </p:cNvCxnSpPr>
          <p:nvPr/>
        </p:nvCxnSpPr>
        <p:spPr>
          <a:xfrm flipH="1" flipV="1">
            <a:off x="18013634" y="9628918"/>
            <a:ext cx="70893" cy="232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8770944-6E6E-654D-A9B5-D403F05968EA}"/>
              </a:ext>
            </a:extLst>
          </p:cNvPr>
          <p:cNvCxnSpPr>
            <a:cxnSpLocks/>
            <a:stCxn id="179" idx="6"/>
            <a:endCxn id="190" idx="2"/>
          </p:cNvCxnSpPr>
          <p:nvPr/>
        </p:nvCxnSpPr>
        <p:spPr>
          <a:xfrm flipV="1">
            <a:off x="17223915" y="9457765"/>
            <a:ext cx="376519" cy="80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B820F48-CA44-DF4A-B972-A8715C027128}"/>
              </a:ext>
            </a:extLst>
          </p:cNvPr>
          <p:cNvCxnSpPr>
            <a:cxnSpLocks/>
            <a:stCxn id="177" idx="4"/>
            <a:endCxn id="119" idx="0"/>
          </p:cNvCxnSpPr>
          <p:nvPr/>
        </p:nvCxnSpPr>
        <p:spPr>
          <a:xfrm>
            <a:off x="19232003" y="9448796"/>
            <a:ext cx="0" cy="3227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F4A39F7-E31C-6C4F-B1E5-44BAD455E434}"/>
              </a:ext>
            </a:extLst>
          </p:cNvPr>
          <p:cNvCxnSpPr>
            <a:cxnSpLocks/>
            <a:stCxn id="185" idx="5"/>
            <a:endCxn id="192" idx="1"/>
          </p:cNvCxnSpPr>
          <p:nvPr/>
        </p:nvCxnSpPr>
        <p:spPr>
          <a:xfrm>
            <a:off x="17556436" y="10408847"/>
            <a:ext cx="61104" cy="2762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BFF6129-4C72-CA4D-8BF6-80B3D0A7FC70}"/>
              </a:ext>
            </a:extLst>
          </p:cNvPr>
          <p:cNvCxnSpPr>
            <a:cxnSpLocks/>
            <a:stCxn id="180" idx="5"/>
            <a:endCxn id="192" idx="2"/>
          </p:cNvCxnSpPr>
          <p:nvPr/>
        </p:nvCxnSpPr>
        <p:spPr>
          <a:xfrm>
            <a:off x="16803396" y="10543317"/>
            <a:ext cx="743250" cy="3129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1090796-2947-DF44-A2A4-31EFAA7AFD45}"/>
              </a:ext>
            </a:extLst>
          </p:cNvPr>
          <p:cNvCxnSpPr>
            <a:cxnSpLocks/>
            <a:stCxn id="179" idx="4"/>
            <a:endCxn id="180" idx="7"/>
          </p:cNvCxnSpPr>
          <p:nvPr/>
        </p:nvCxnSpPr>
        <p:spPr>
          <a:xfrm flipH="1">
            <a:off x="16803396" y="9780493"/>
            <a:ext cx="178472" cy="4205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CD769B2-3C51-694D-B68D-2AE68DF8473D}"/>
              </a:ext>
            </a:extLst>
          </p:cNvPr>
          <p:cNvCxnSpPr>
            <a:cxnSpLocks/>
            <a:stCxn id="117" idx="1"/>
            <a:endCxn id="186" idx="5"/>
          </p:cNvCxnSpPr>
          <p:nvPr/>
        </p:nvCxnSpPr>
        <p:spPr>
          <a:xfrm flipH="1" flipV="1">
            <a:off x="18255680" y="10274377"/>
            <a:ext cx="204538" cy="2852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5A09072-7448-1C4D-9A02-765FA654D13B}"/>
              </a:ext>
            </a:extLst>
          </p:cNvPr>
          <p:cNvCxnSpPr>
            <a:cxnSpLocks/>
            <a:stCxn id="176" idx="2"/>
            <a:endCxn id="177" idx="6"/>
          </p:cNvCxnSpPr>
          <p:nvPr/>
        </p:nvCxnSpPr>
        <p:spPr>
          <a:xfrm flipH="1">
            <a:off x="19474050" y="9072279"/>
            <a:ext cx="268946" cy="1344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69D8404-70F6-114D-A4EF-B8CEF9B9F4BD}"/>
              </a:ext>
            </a:extLst>
          </p:cNvPr>
          <p:cNvCxnSpPr>
            <a:cxnSpLocks/>
            <a:stCxn id="172" idx="7"/>
            <a:endCxn id="173" idx="4"/>
          </p:cNvCxnSpPr>
          <p:nvPr/>
        </p:nvCxnSpPr>
        <p:spPr>
          <a:xfrm flipV="1">
            <a:off x="16390097" y="7039917"/>
            <a:ext cx="250187" cy="3219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2D1E1FB-8D29-8049-924D-431026435847}"/>
              </a:ext>
            </a:extLst>
          </p:cNvPr>
          <p:cNvCxnSpPr>
            <a:cxnSpLocks/>
            <a:stCxn id="197" idx="4"/>
            <a:endCxn id="190" idx="7"/>
          </p:cNvCxnSpPr>
          <p:nvPr/>
        </p:nvCxnSpPr>
        <p:spPr>
          <a:xfrm flipH="1">
            <a:off x="18013634" y="8839191"/>
            <a:ext cx="393618" cy="4474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67434D9-686E-1745-9B19-5AEB636C9169}"/>
              </a:ext>
            </a:extLst>
          </p:cNvPr>
          <p:cNvCxnSpPr>
            <a:cxnSpLocks/>
            <a:stCxn id="188" idx="2"/>
            <a:endCxn id="198" idx="6"/>
          </p:cNvCxnSpPr>
          <p:nvPr/>
        </p:nvCxnSpPr>
        <p:spPr>
          <a:xfrm flipH="1" flipV="1">
            <a:off x="15609351" y="10856256"/>
            <a:ext cx="286403" cy="896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>
            <a:extLst>
              <a:ext uri="{FF2B5EF4-FFF2-40B4-BE49-F238E27FC236}">
                <a16:creationId xmlns:a16="http://schemas.microsoft.com/office/drawing/2014/main" id="{EF70DCF8-73F6-E24E-9642-D77691635FFF}"/>
              </a:ext>
            </a:extLst>
          </p:cNvPr>
          <p:cNvSpPr/>
          <p:nvPr/>
        </p:nvSpPr>
        <p:spPr>
          <a:xfrm>
            <a:off x="15976897" y="729092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0E04D708-9D74-2B4E-91F5-29867C7AC312}"/>
              </a:ext>
            </a:extLst>
          </p:cNvPr>
          <p:cNvSpPr/>
          <p:nvPr/>
        </p:nvSpPr>
        <p:spPr>
          <a:xfrm>
            <a:off x="16398237" y="6555823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593CFAD-1DBE-1640-9BBD-6F6056FDE2B4}"/>
              </a:ext>
            </a:extLst>
          </p:cNvPr>
          <p:cNvSpPr/>
          <p:nvPr/>
        </p:nvSpPr>
        <p:spPr>
          <a:xfrm>
            <a:off x="18308639" y="7584135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7266493-1119-B44B-AC28-69B96ADCA9EB}"/>
              </a:ext>
            </a:extLst>
          </p:cNvPr>
          <p:cNvSpPr/>
          <p:nvPr/>
        </p:nvSpPr>
        <p:spPr>
          <a:xfrm>
            <a:off x="17923159" y="6902821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E6B601D-374B-4B48-B55D-6254FC8CE5DA}"/>
              </a:ext>
            </a:extLst>
          </p:cNvPr>
          <p:cNvSpPr/>
          <p:nvPr/>
        </p:nvSpPr>
        <p:spPr>
          <a:xfrm>
            <a:off x="19742996" y="883023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8C00FFCB-78F3-B34D-B851-1AEAFFBD8F63}"/>
              </a:ext>
            </a:extLst>
          </p:cNvPr>
          <p:cNvSpPr/>
          <p:nvPr/>
        </p:nvSpPr>
        <p:spPr>
          <a:xfrm>
            <a:off x="18989956" y="896470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2EA2CE5-0C7E-F647-8B86-2843A77446BE}"/>
              </a:ext>
            </a:extLst>
          </p:cNvPr>
          <p:cNvSpPr/>
          <p:nvPr/>
        </p:nvSpPr>
        <p:spPr>
          <a:xfrm>
            <a:off x="19339581" y="8130984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F57F82F3-0267-C14A-8EE7-F5E6038003C0}"/>
              </a:ext>
            </a:extLst>
          </p:cNvPr>
          <p:cNvSpPr/>
          <p:nvPr/>
        </p:nvSpPr>
        <p:spPr>
          <a:xfrm>
            <a:off x="16739821" y="929639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BB8C9997-6132-6A42-98DC-5BDFF6D0C677}"/>
              </a:ext>
            </a:extLst>
          </p:cNvPr>
          <p:cNvSpPr/>
          <p:nvPr/>
        </p:nvSpPr>
        <p:spPr>
          <a:xfrm>
            <a:off x="16390196" y="1013011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C712A87-1882-874B-B4AB-7EB180ABCC73}"/>
              </a:ext>
            </a:extLst>
          </p:cNvPr>
          <p:cNvSpPr/>
          <p:nvPr/>
        </p:nvSpPr>
        <p:spPr>
          <a:xfrm>
            <a:off x="14624155" y="820270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126E1045-8CD6-C947-AA03-EE014B762DB1}"/>
              </a:ext>
            </a:extLst>
          </p:cNvPr>
          <p:cNvSpPr/>
          <p:nvPr/>
        </p:nvSpPr>
        <p:spPr>
          <a:xfrm>
            <a:off x="14786438" y="961016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26549B62-BF85-FB47-A940-5F9BB833E17F}"/>
              </a:ext>
            </a:extLst>
          </p:cNvPr>
          <p:cNvSpPr/>
          <p:nvPr/>
        </p:nvSpPr>
        <p:spPr>
          <a:xfrm>
            <a:off x="16461916" y="8068236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74583C40-2EC4-8A41-AFCC-630264694556}"/>
              </a:ext>
            </a:extLst>
          </p:cNvPr>
          <p:cNvSpPr/>
          <p:nvPr/>
        </p:nvSpPr>
        <p:spPr>
          <a:xfrm>
            <a:off x="15565445" y="9520512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9C92AE1-D4A0-5640-8463-6E77B10284A1}"/>
              </a:ext>
            </a:extLst>
          </p:cNvPr>
          <p:cNvSpPr/>
          <p:nvPr/>
        </p:nvSpPr>
        <p:spPr>
          <a:xfrm>
            <a:off x="17143236" y="999564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22ED54F-FA44-0843-BC05-0029777EADBC}"/>
              </a:ext>
            </a:extLst>
          </p:cNvPr>
          <p:cNvSpPr/>
          <p:nvPr/>
        </p:nvSpPr>
        <p:spPr>
          <a:xfrm>
            <a:off x="17842480" y="986117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D354DB2-36B2-2D49-BD3E-7A0194A3B576}"/>
              </a:ext>
            </a:extLst>
          </p:cNvPr>
          <p:cNvSpPr/>
          <p:nvPr/>
        </p:nvSpPr>
        <p:spPr>
          <a:xfrm>
            <a:off x="13813365" y="932328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B39C2CF3-428B-7242-83E9-3E768CD3E3F9}"/>
              </a:ext>
            </a:extLst>
          </p:cNvPr>
          <p:cNvSpPr/>
          <p:nvPr/>
        </p:nvSpPr>
        <p:spPr>
          <a:xfrm>
            <a:off x="15895754" y="1070385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3CBE89AA-2A42-A642-B873-FC7F8946AEBB}"/>
              </a:ext>
            </a:extLst>
          </p:cNvPr>
          <p:cNvSpPr/>
          <p:nvPr/>
        </p:nvSpPr>
        <p:spPr>
          <a:xfrm>
            <a:off x="16901189" y="7261411"/>
            <a:ext cx="484094" cy="4840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925900E9-FF1F-034D-9A2D-CF087E356C02}"/>
              </a:ext>
            </a:extLst>
          </p:cNvPr>
          <p:cNvSpPr/>
          <p:nvPr/>
        </p:nvSpPr>
        <p:spPr>
          <a:xfrm>
            <a:off x="17600434" y="921571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4536841C-A9DF-F141-BAA4-6939DAE53969}"/>
              </a:ext>
            </a:extLst>
          </p:cNvPr>
          <p:cNvSpPr/>
          <p:nvPr/>
        </p:nvSpPr>
        <p:spPr>
          <a:xfrm>
            <a:off x="15081353" y="742277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91C4930-3042-8C48-9586-26C6823269BA}"/>
              </a:ext>
            </a:extLst>
          </p:cNvPr>
          <p:cNvSpPr/>
          <p:nvPr/>
        </p:nvSpPr>
        <p:spPr>
          <a:xfrm>
            <a:off x="17546646" y="1061420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2A6404F-228B-D54B-9BCF-A020B5D79BE9}"/>
              </a:ext>
            </a:extLst>
          </p:cNvPr>
          <p:cNvSpPr/>
          <p:nvPr/>
        </p:nvSpPr>
        <p:spPr>
          <a:xfrm>
            <a:off x="17627325" y="7655853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0C19252-2906-784C-AF96-46AB109C6A9B}"/>
              </a:ext>
            </a:extLst>
          </p:cNvPr>
          <p:cNvSpPr/>
          <p:nvPr/>
        </p:nvSpPr>
        <p:spPr>
          <a:xfrm>
            <a:off x="15027565" y="8821268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BE8CD9B-D3F1-0F4A-B2BC-5A0713811844}"/>
              </a:ext>
            </a:extLst>
          </p:cNvPr>
          <p:cNvSpPr/>
          <p:nvPr/>
        </p:nvSpPr>
        <p:spPr>
          <a:xfrm>
            <a:off x="13871115" y="8337176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872BC455-D3E7-BA4C-8F1D-9C2D7DE25297}"/>
              </a:ext>
            </a:extLst>
          </p:cNvPr>
          <p:cNvSpPr/>
          <p:nvPr/>
        </p:nvSpPr>
        <p:spPr>
          <a:xfrm>
            <a:off x="17386198" y="8444747"/>
            <a:ext cx="484094" cy="48409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FCB2F7B3-D533-1948-9E3C-99B3CDBAD4E3}"/>
              </a:ext>
            </a:extLst>
          </p:cNvPr>
          <p:cNvSpPr/>
          <p:nvPr/>
        </p:nvSpPr>
        <p:spPr>
          <a:xfrm>
            <a:off x="18165205" y="8355097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FE97339-FCDE-DC4B-8595-656D9F596E71}"/>
              </a:ext>
            </a:extLst>
          </p:cNvPr>
          <p:cNvSpPr/>
          <p:nvPr/>
        </p:nvSpPr>
        <p:spPr>
          <a:xfrm>
            <a:off x="15125257" y="10614209"/>
            <a:ext cx="484094" cy="48409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CA2921AF-E147-5344-815F-5EDFD1E0635E}"/>
              </a:ext>
            </a:extLst>
          </p:cNvPr>
          <p:cNvCxnSpPr>
            <a:cxnSpLocks/>
            <a:stCxn id="119" idx="1"/>
            <a:endCxn id="190" idx="5"/>
          </p:cNvCxnSpPr>
          <p:nvPr/>
        </p:nvCxnSpPr>
        <p:spPr>
          <a:xfrm flipH="1" flipV="1">
            <a:off x="18013634" y="9628918"/>
            <a:ext cx="1047216" cy="213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F6615DF-EE9C-8E4D-A3C0-A6CA7AA66F44}"/>
                  </a:ext>
                </a:extLst>
              </p:cNvPr>
              <p:cNvSpPr txBox="1"/>
              <p:nvPr/>
            </p:nvSpPr>
            <p:spPr>
              <a:xfrm>
                <a:off x="4465054" y="4720047"/>
                <a:ext cx="65287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7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F6615DF-EE9C-8E4D-A3C0-A6CA7AA66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054" y="4720047"/>
                <a:ext cx="652871" cy="1107996"/>
              </a:xfrm>
              <a:prstGeom prst="rect">
                <a:avLst/>
              </a:prstGeom>
              <a:blipFill>
                <a:blip r:embed="rId3"/>
                <a:stretch>
                  <a:fillRect l="-46154" r="-90385" b="-14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F201221-D2DF-9D49-A83E-6371677879A5}"/>
                  </a:ext>
                </a:extLst>
              </p:cNvPr>
              <p:cNvSpPr txBox="1"/>
              <p:nvPr/>
            </p:nvSpPr>
            <p:spPr>
              <a:xfrm>
                <a:off x="16661518" y="4807751"/>
                <a:ext cx="65287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7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F201221-D2DF-9D49-A83E-637167787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1518" y="4807751"/>
                <a:ext cx="652871" cy="1107996"/>
              </a:xfrm>
              <a:prstGeom prst="rect">
                <a:avLst/>
              </a:prstGeom>
              <a:blipFill>
                <a:blip r:embed="rId4"/>
                <a:stretch>
                  <a:fillRect l="-46154" r="-92308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584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1087327"/>
            <a:ext cx="11098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Reverse Influence Sampling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9CC21B-0EEB-844A-9E7D-1A84379E6064}"/>
                  </a:ext>
                </a:extLst>
              </p:cNvPr>
              <p:cNvSpPr txBox="1"/>
              <p:nvPr/>
            </p:nvSpPr>
            <p:spPr>
              <a:xfrm>
                <a:off x="1447884" y="3070710"/>
                <a:ext cx="16523137" cy="75160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Large Collection of RRR sets:</a:t>
                </a: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800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rPr>
                      <m:t>ℜ</m:t>
                    </m:r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4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800" b="0" i="1" dirty="0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4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8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sz="4800" b="0" dirty="0"/>
              </a:p>
              <a:p>
                <a:endParaRPr lang="en-US" sz="4800" b="0" dirty="0">
                  <a:latin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Fraction of RRR sets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800" dirty="0"/>
                      <m:t>ℜ</m:t>
                    </m:r>
                  </m:oMath>
                </a14:m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covered by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8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480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48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800" b="1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4800" dirty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</a:rPr>
                          <m:t>ℜ</m:t>
                        </m:r>
                      </m:sub>
                    </m:sSub>
                    <m:r>
                      <m:rPr>
                        <m:nor/>
                      </m:rPr>
                      <a:rPr lang="en-US" sz="48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48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48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endParaRPr lang="en-US" sz="4800" b="0" dirty="0">
                  <a:latin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Lemma 1:</a:t>
                </a:r>
              </a:p>
              <a:p>
                <a:endParaRPr lang="en-US" sz="4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sz="4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>
                              <a:latin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4800" dirty="0"/>
                            <m:t>ℜ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4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48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4800" b="0" i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br>
                  <a:rPr lang="en-US" sz="4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br>
                  <a:rPr lang="en-US" sz="4800" dirty="0">
                    <a:solidFill>
                      <a:schemeClr val="tx1"/>
                    </a:solidFill>
                  </a:rPr>
                </a:br>
                <a:endParaRPr lang="en-US" sz="4800" dirty="0">
                  <a:solidFill>
                    <a:schemeClr val="tx1"/>
                  </a:solidFill>
                </a:endParaRPr>
              </a:p>
              <a:p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9CC21B-0EEB-844A-9E7D-1A84379E6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84" y="3070710"/>
                <a:ext cx="16523137" cy="7516032"/>
              </a:xfrm>
              <a:prstGeom prst="rect">
                <a:avLst/>
              </a:prstGeom>
              <a:blipFill>
                <a:blip r:embed="rId3"/>
                <a:stretch>
                  <a:fillRect l="-2074" t="-2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029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1087327"/>
            <a:ext cx="11098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Reverse Influence Sampling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9CC21B-0EEB-844A-9E7D-1A84379E6064}"/>
                  </a:ext>
                </a:extLst>
              </p:cNvPr>
              <p:cNvSpPr txBox="1"/>
              <p:nvPr/>
            </p:nvSpPr>
            <p:spPr>
              <a:xfrm>
                <a:off x="1447884" y="3070710"/>
                <a:ext cx="16523137" cy="12204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Large Collection of RRR sets:</a:t>
                </a: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800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rPr>
                      <m:t>ℜ</m:t>
                    </m:r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4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800" b="0" i="1" dirty="0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4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8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sz="4800" b="0" dirty="0"/>
              </a:p>
              <a:p>
                <a:endParaRPr lang="en-US" sz="4800" b="0" dirty="0">
                  <a:latin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Fraction of RRR sets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800" dirty="0"/>
                      <m:t>ℜ</m:t>
                    </m:r>
                  </m:oMath>
                </a14:m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covered by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8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480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48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800" b="1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4800" dirty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</a:rPr>
                          <m:t>ℜ</m:t>
                        </m:r>
                      </m:sub>
                    </m:sSub>
                    <m:r>
                      <m:rPr>
                        <m:nor/>
                      </m:rPr>
                      <a:rPr lang="en-US" sz="48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48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48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endParaRPr lang="en-US" sz="4800" b="0" dirty="0">
                  <a:latin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Lemma 1:</a:t>
                </a:r>
              </a:p>
              <a:p>
                <a:endParaRPr lang="en-US" sz="4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sz="4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>
                              <a:latin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4800" dirty="0"/>
                            <m:t>ℜ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4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48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4800" b="0" i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4800" b="0" dirty="0">
                  <a:latin typeface="Cambria Math" panose="02040503050406030204" pitchFamily="18" charset="0"/>
                </a:endParaRPr>
              </a:p>
              <a:p>
                <a:endParaRPr lang="en-US" sz="4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</a:rPr>
                  <a:t>Lemma 2</a:t>
                </a:r>
                <a:r>
                  <a:rPr lang="en-US" sz="48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:</a:t>
                </a:r>
              </a:p>
              <a:p>
                <a:pPr algn="ctr"/>
                <a:r>
                  <a:rPr lang="en-US" sz="4800" dirty="0">
                    <a:solidFill>
                      <a:schemeClr val="accent3"/>
                    </a:solidFill>
                  </a:rPr>
                  <a:t>If</a:t>
                </a:r>
                <a:r>
                  <a:rPr lang="en-US" sz="4800" b="1" dirty="0"/>
                  <a:t> </a:t>
                </a:r>
                <a14:m>
                  <m:oMath xmlns:m="http://schemas.openxmlformats.org/officeDocument/2006/math"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4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8+2</m:t>
                        </m:r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4800" i="1" dirty="0">
                        <a:latin typeface="Cambria Math" panose="02040503050406030204" pitchFamily="18" charset="0"/>
                      </a:rPr>
                      <m:t>𝑛</m:t>
                    </m:r>
                    <m:f>
                      <m:fPr>
                        <m:ctrlPr>
                          <a:rPr lang="en-US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4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4800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func>
                              <m:funcPr>
                                <m:ctrlP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800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  <m:r>
                              <a:rPr lang="en-US" sz="48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800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lang="en-US" sz="4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4800" i="1" dirty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4800" i="1" dirty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48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4800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func>
                      </m:num>
                      <m:den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𝑂𝑃𝑇</m:t>
                        </m:r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800" dirty="0">
                    <a:solidFill>
                      <a:schemeClr val="accent3"/>
                    </a:solidFill>
                  </a:rPr>
                  <a:t> then </a:t>
                </a:r>
              </a:p>
              <a:p>
                <a:pPr algn="ctr"/>
                <a:endParaRPr lang="en-US" sz="4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4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>
                              <a:latin typeface="Cambria Math" panose="02040503050406030204" pitchFamily="18" charset="0"/>
                            </a:rPr>
                            <m:t>𝝈</m:t>
                          </m:r>
                          <m:d>
                            <m:dPr>
                              <m:ctrlPr>
                                <a:rPr lang="en-US" sz="4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</m:d>
                          <m:r>
                            <a:rPr lang="en-US" sz="4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8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4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1">
                                  <a:latin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4800" dirty="0"/>
                                <m:t>ℜ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800" b="0" i="0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𝑂𝑃𝑇</m:t>
                      </m:r>
                    </m:oMath>
                  </m:oMathPara>
                </a14:m>
                <a:br>
                  <a:rPr lang="en-US" sz="4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br>
                  <a:rPr lang="en-US" sz="4800" dirty="0">
                    <a:solidFill>
                      <a:schemeClr val="tx1"/>
                    </a:solidFill>
                  </a:rPr>
                </a:br>
                <a:endParaRPr lang="en-US" sz="4800" dirty="0">
                  <a:solidFill>
                    <a:schemeClr val="tx1"/>
                  </a:solidFill>
                </a:endParaRPr>
              </a:p>
              <a:p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9CC21B-0EEB-844A-9E7D-1A84379E6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84" y="3070710"/>
                <a:ext cx="16523137" cy="12204751"/>
              </a:xfrm>
              <a:prstGeom prst="rect">
                <a:avLst/>
              </a:prstGeom>
              <a:blipFill>
                <a:blip r:embed="rId3"/>
                <a:stretch>
                  <a:fillRect l="-2074" t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959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1087327"/>
            <a:ext cx="13164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RIS Approximation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/>
              <p:nvPr/>
            </p:nvSpPr>
            <p:spPr>
              <a:xfrm>
                <a:off x="822906" y="2889240"/>
                <a:ext cx="7537324" cy="1034629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Step 1: </a:t>
                </a:r>
                <a:r>
                  <a:rPr lang="en-US" sz="4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Generate many RRRSs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ℜ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</a:br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Step 2: </a:t>
                </a:r>
                <a:r>
                  <a:rPr lang="en-US" sz="4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Greedy Maximum Coverage</a:t>
                </a:r>
                <a:r>
                  <a:rPr lang="en-US" sz="40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4000" b="1" i="1" dirty="0">
                    <a:solidFill>
                      <a:schemeClr val="accent3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if</m:t>
                    </m:r>
                    <m:sSub>
                      <m:sSub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</a:rPr>
                          <m:t>ℜ</m:t>
                        </m:r>
                      </m:sub>
                    </m:sSub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</a:rPr>
                          <m:t>ℜ</m:t>
                        </m:r>
                      </m:sub>
                    </m:sSub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000" b="1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if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  <a:endParaRPr lang="en-US" sz="4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06" y="2889240"/>
                <a:ext cx="7537324" cy="10346294"/>
              </a:xfrm>
              <a:prstGeom prst="rect">
                <a:avLst/>
              </a:prstGeom>
              <a:blipFill>
                <a:blip r:embed="rId3"/>
                <a:stretch>
                  <a:fillRect l="-2857" r="-336" b="-146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047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1087327"/>
            <a:ext cx="13164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RIS Approximation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/>
              <p:nvPr/>
            </p:nvSpPr>
            <p:spPr>
              <a:xfrm>
                <a:off x="822906" y="2889240"/>
                <a:ext cx="7537324" cy="1034629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Step 1: </a:t>
                </a:r>
                <a:r>
                  <a:rPr lang="en-US" sz="4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Generate many RRRSs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ℜ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</a:br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Step 2: </a:t>
                </a:r>
                <a:r>
                  <a:rPr lang="en-US" sz="4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Greedy Maximum Coverage</a:t>
                </a:r>
                <a:r>
                  <a:rPr lang="en-US" sz="40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4000" b="1" i="1" dirty="0">
                    <a:solidFill>
                      <a:schemeClr val="accent3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if</m:t>
                    </m:r>
                    <m:sSub>
                      <m:sSub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</a:rPr>
                          <m:t>ℜ</m:t>
                        </m:r>
                      </m:sub>
                    </m:sSub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</a:rPr>
                          <m:t>ℜ</m:t>
                        </m:r>
                      </m:sub>
                    </m:sSub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000" b="1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if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  <a:endParaRPr lang="en-US" sz="4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06" y="2889240"/>
                <a:ext cx="7537324" cy="10346294"/>
              </a:xfrm>
              <a:prstGeom prst="rect">
                <a:avLst/>
              </a:prstGeom>
              <a:blipFill>
                <a:blip r:embed="rId3"/>
                <a:stretch>
                  <a:fillRect l="-2857" r="-336" b="-146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32">
                <a:extLst>
                  <a:ext uri="{FF2B5EF4-FFF2-40B4-BE49-F238E27FC236}">
                    <a16:creationId xmlns:a16="http://schemas.microsoft.com/office/drawing/2014/main" id="{66DF4438-69C6-A94B-AB7C-26E5E413B58D}"/>
                  </a:ext>
                </a:extLst>
              </p:cNvPr>
              <p:cNvSpPr txBox="1"/>
              <p:nvPr/>
            </p:nvSpPr>
            <p:spPr>
              <a:xfrm>
                <a:off x="11100579" y="4157251"/>
                <a:ext cx="105255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feld 32">
                <a:extLst>
                  <a:ext uri="{FF2B5EF4-FFF2-40B4-BE49-F238E27FC236}">
                    <a16:creationId xmlns:a16="http://schemas.microsoft.com/office/drawing/2014/main" id="{66DF4438-69C6-A94B-AB7C-26E5E413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579" y="4157251"/>
                <a:ext cx="10525538" cy="1754326"/>
              </a:xfrm>
              <a:prstGeom prst="rect">
                <a:avLst/>
              </a:prstGeom>
              <a:blipFill>
                <a:blip r:embed="rId6"/>
                <a:stretch>
                  <a:fillRect b="-8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812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1087327"/>
            <a:ext cx="13164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RIS Approximation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/>
              <p:nvPr/>
            </p:nvSpPr>
            <p:spPr>
              <a:xfrm>
                <a:off x="822906" y="2889240"/>
                <a:ext cx="7537324" cy="1034629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Step 1: </a:t>
                </a:r>
                <a:r>
                  <a:rPr lang="en-US" sz="4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Generate many RRRSs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ℜ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</a:br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Step 2: </a:t>
                </a:r>
                <a:r>
                  <a:rPr lang="en-US" sz="4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Greedy Maximum Coverage</a:t>
                </a:r>
                <a:r>
                  <a:rPr lang="en-US" sz="40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4000" b="1" i="1" dirty="0">
                    <a:solidFill>
                      <a:schemeClr val="accent3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if</m:t>
                    </m:r>
                    <m:sSub>
                      <m:sSub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</a:rPr>
                          <m:t>ℜ</m:t>
                        </m:r>
                      </m:sub>
                    </m:sSub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</a:rPr>
                          <m:t>ℜ</m:t>
                        </m:r>
                      </m:sub>
                    </m:sSub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000" b="1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if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  <a:endParaRPr lang="en-US" sz="4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06" y="2889240"/>
                <a:ext cx="7537324" cy="10346294"/>
              </a:xfrm>
              <a:prstGeom prst="rect">
                <a:avLst/>
              </a:prstGeom>
              <a:blipFill>
                <a:blip r:embed="rId3"/>
                <a:stretch>
                  <a:fillRect l="-2857" r="-336" b="-146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32">
                <a:extLst>
                  <a:ext uri="{FF2B5EF4-FFF2-40B4-BE49-F238E27FC236}">
                    <a16:creationId xmlns:a16="http://schemas.microsoft.com/office/drawing/2014/main" id="{61BA5AA8-BE2E-5241-943B-6804E9D7F662}"/>
                  </a:ext>
                </a:extLst>
              </p:cNvPr>
              <p:cNvSpPr txBox="1"/>
              <p:nvPr/>
            </p:nvSpPr>
            <p:spPr>
              <a:xfrm>
                <a:off x="11100579" y="5641874"/>
                <a:ext cx="10525538" cy="1774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7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7200" b="1" i="1"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7200" b="1" dirty="0"/>
                          <m:t>ℜ</m:t>
                        </m:r>
                      </m:sub>
                    </m:sSub>
                    <m:r>
                      <a:rPr lang="en-US" sz="72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72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sub-modular!</a:t>
                </a:r>
              </a:p>
            </p:txBody>
          </p:sp>
        </mc:Choice>
        <mc:Fallback>
          <p:sp>
            <p:nvSpPr>
              <p:cNvPr id="5" name="Textfeld 32">
                <a:extLst>
                  <a:ext uri="{FF2B5EF4-FFF2-40B4-BE49-F238E27FC236}">
                    <a16:creationId xmlns:a16="http://schemas.microsoft.com/office/drawing/2014/main" id="{61BA5AA8-BE2E-5241-943B-6804E9D7F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579" y="5641874"/>
                <a:ext cx="10525538" cy="1774845"/>
              </a:xfrm>
              <a:prstGeom prst="rect">
                <a:avLst/>
              </a:prstGeom>
              <a:blipFill>
                <a:blip r:embed="rId4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32">
                <a:extLst>
                  <a:ext uri="{FF2B5EF4-FFF2-40B4-BE49-F238E27FC236}">
                    <a16:creationId xmlns:a16="http://schemas.microsoft.com/office/drawing/2014/main" id="{66DF4438-69C6-A94B-AB7C-26E5E413B58D}"/>
                  </a:ext>
                </a:extLst>
              </p:cNvPr>
              <p:cNvSpPr txBox="1"/>
              <p:nvPr/>
            </p:nvSpPr>
            <p:spPr>
              <a:xfrm>
                <a:off x="11100579" y="4157251"/>
                <a:ext cx="105255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feld 32">
                <a:extLst>
                  <a:ext uri="{FF2B5EF4-FFF2-40B4-BE49-F238E27FC236}">
                    <a16:creationId xmlns:a16="http://schemas.microsoft.com/office/drawing/2014/main" id="{66DF4438-69C6-A94B-AB7C-26E5E413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579" y="4157251"/>
                <a:ext cx="10525538" cy="1754326"/>
              </a:xfrm>
              <a:prstGeom prst="rect">
                <a:avLst/>
              </a:prstGeom>
              <a:blipFill>
                <a:blip r:embed="rId6"/>
                <a:stretch>
                  <a:fillRect b="-8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252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Agenda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32">
            <a:extLst>
              <a:ext uri="{FF2B5EF4-FFF2-40B4-BE49-F238E27FC236}">
                <a16:creationId xmlns:a16="http://schemas.microsoft.com/office/drawing/2014/main" id="{E2F6A248-2B04-E14F-BE78-4387253C1626}"/>
              </a:ext>
            </a:extLst>
          </p:cNvPr>
          <p:cNvSpPr txBox="1"/>
          <p:nvPr/>
        </p:nvSpPr>
        <p:spPr>
          <a:xfrm>
            <a:off x="2479262" y="3897937"/>
            <a:ext cx="19405219" cy="551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Introduction to Influence Maximization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Approximate (1 - 1/e) Solutions</a:t>
            </a:r>
          </a:p>
          <a:p>
            <a:pPr marL="1371600" lvl="1" indent="-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Greedy</a:t>
            </a:r>
          </a:p>
          <a:p>
            <a:pPr marL="1371600" lvl="1" indent="-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Reverse Influence Sampling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Exact Solution</a:t>
            </a:r>
          </a:p>
        </p:txBody>
      </p:sp>
    </p:spTree>
    <p:extLst>
      <p:ext uri="{BB962C8B-B14F-4D97-AF65-F5344CB8AC3E}">
        <p14:creationId xmlns:p14="http://schemas.microsoft.com/office/powerpoint/2010/main" val="1178811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1087327"/>
            <a:ext cx="13164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RIS Approximation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/>
              <p:nvPr/>
            </p:nvSpPr>
            <p:spPr>
              <a:xfrm>
                <a:off x="822906" y="2889240"/>
                <a:ext cx="7537324" cy="1034629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Step 1: </a:t>
                </a:r>
                <a:r>
                  <a:rPr lang="en-US" sz="4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Generate many RRRSs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ℜ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</a:br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Step 2: </a:t>
                </a:r>
                <a:r>
                  <a:rPr lang="en-US" sz="4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Greedy Maximum Coverage</a:t>
                </a:r>
                <a:r>
                  <a:rPr lang="en-US" sz="40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4000" b="1" i="1" dirty="0">
                    <a:solidFill>
                      <a:schemeClr val="accent3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if</m:t>
                    </m:r>
                    <m:sSub>
                      <m:sSub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</a:rPr>
                          <m:t>ℜ</m:t>
                        </m:r>
                      </m:sub>
                    </m:sSub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</a:rPr>
                          <m:t>ℜ</m:t>
                        </m:r>
                      </m:sub>
                    </m:sSub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000" b="1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if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  <a:endParaRPr lang="en-US" sz="4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06" y="2889240"/>
                <a:ext cx="7537324" cy="10346294"/>
              </a:xfrm>
              <a:prstGeom prst="rect">
                <a:avLst/>
              </a:prstGeom>
              <a:blipFill>
                <a:blip r:embed="rId3"/>
                <a:stretch>
                  <a:fillRect l="-2857" r="-336" b="-146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32">
                <a:extLst>
                  <a:ext uri="{FF2B5EF4-FFF2-40B4-BE49-F238E27FC236}">
                    <a16:creationId xmlns:a16="http://schemas.microsoft.com/office/drawing/2014/main" id="{61BA5AA8-BE2E-5241-943B-6804E9D7F662}"/>
                  </a:ext>
                </a:extLst>
              </p:cNvPr>
              <p:cNvSpPr txBox="1"/>
              <p:nvPr/>
            </p:nvSpPr>
            <p:spPr>
              <a:xfrm>
                <a:off x="11100579" y="5641874"/>
                <a:ext cx="10525538" cy="1774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7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7200" b="1" i="1"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7200" b="1" dirty="0"/>
                          <m:t>ℜ</m:t>
                        </m:r>
                      </m:sub>
                    </m:sSub>
                    <m:r>
                      <a:rPr lang="en-US" sz="72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72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sub-modular!</a:t>
                </a:r>
              </a:p>
            </p:txBody>
          </p:sp>
        </mc:Choice>
        <mc:Fallback>
          <p:sp>
            <p:nvSpPr>
              <p:cNvPr id="5" name="Textfeld 32">
                <a:extLst>
                  <a:ext uri="{FF2B5EF4-FFF2-40B4-BE49-F238E27FC236}">
                    <a16:creationId xmlns:a16="http://schemas.microsoft.com/office/drawing/2014/main" id="{61BA5AA8-BE2E-5241-943B-6804E9D7F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579" y="5641874"/>
                <a:ext cx="10525538" cy="1774845"/>
              </a:xfrm>
              <a:prstGeom prst="rect">
                <a:avLst/>
              </a:prstGeom>
              <a:blipFill>
                <a:blip r:embed="rId4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8785E1-8166-944D-B139-DCD375765EC8}"/>
                  </a:ext>
                </a:extLst>
              </p:cNvPr>
              <p:cNvSpPr txBox="1"/>
              <p:nvPr/>
            </p:nvSpPr>
            <p:spPr>
              <a:xfrm>
                <a:off x="10252701" y="7804424"/>
                <a:ext cx="12221294" cy="2104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𝑅𝐼𝑆</m:t>
                              </m:r>
                            </m:sub>
                          </m:sSub>
                        </m:e>
                      </m:d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7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7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7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𝑂𝑃𝑇</m:t>
                          </m:r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8785E1-8166-944D-B139-DCD375765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701" y="7804424"/>
                <a:ext cx="12221294" cy="2104935"/>
              </a:xfrm>
              <a:prstGeom prst="rect">
                <a:avLst/>
              </a:prstGeom>
              <a:blipFill>
                <a:blip r:embed="rId5"/>
                <a:stretch>
                  <a:fillRect l="-415" t="-602" r="-2075" b="-7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32">
                <a:extLst>
                  <a:ext uri="{FF2B5EF4-FFF2-40B4-BE49-F238E27FC236}">
                    <a16:creationId xmlns:a16="http://schemas.microsoft.com/office/drawing/2014/main" id="{66DF4438-69C6-A94B-AB7C-26E5E413B58D}"/>
                  </a:ext>
                </a:extLst>
              </p:cNvPr>
              <p:cNvSpPr txBox="1"/>
              <p:nvPr/>
            </p:nvSpPr>
            <p:spPr>
              <a:xfrm>
                <a:off x="11100579" y="4157251"/>
                <a:ext cx="105255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feld 32">
                <a:extLst>
                  <a:ext uri="{FF2B5EF4-FFF2-40B4-BE49-F238E27FC236}">
                    <a16:creationId xmlns:a16="http://schemas.microsoft.com/office/drawing/2014/main" id="{66DF4438-69C6-A94B-AB7C-26E5E413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579" y="4157251"/>
                <a:ext cx="10525538" cy="1754326"/>
              </a:xfrm>
              <a:prstGeom prst="rect">
                <a:avLst/>
              </a:prstGeom>
              <a:blipFill>
                <a:blip r:embed="rId6"/>
                <a:stretch>
                  <a:fillRect b="-8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658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721236" y="638150"/>
            <a:ext cx="22935177" cy="12407659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903119" y="6543322"/>
            <a:ext cx="14571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entury Gothic" panose="020B0502020202020204" pitchFamily="34" charset="0"/>
              </a:rPr>
              <a:t>RIS - Exact</a:t>
            </a:r>
          </a:p>
        </p:txBody>
      </p:sp>
      <p:sp>
        <p:nvSpPr>
          <p:cNvPr id="11" name="Rechteck 10"/>
          <p:cNvSpPr/>
          <p:nvPr/>
        </p:nvSpPr>
        <p:spPr>
          <a:xfrm>
            <a:off x="6702422" y="5650056"/>
            <a:ext cx="10972800" cy="2802194"/>
          </a:xfrm>
          <a:prstGeom prst="rect">
            <a:avLst/>
          </a:prstGeom>
          <a:noFill/>
          <a:ln w="1270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2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1087327"/>
            <a:ext cx="13164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RIS-Exact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/>
              <p:nvPr/>
            </p:nvSpPr>
            <p:spPr>
              <a:xfrm>
                <a:off x="822906" y="2889240"/>
                <a:ext cx="7537324" cy="1034629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Step 1: </a:t>
                </a:r>
                <a:r>
                  <a:rPr lang="en-US" sz="4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Generate many RRRSs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ℜ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</a:br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Step 2: </a:t>
                </a:r>
                <a:r>
                  <a:rPr lang="en-US" sz="4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Greedy Maximum Coverage</a:t>
                </a:r>
                <a:r>
                  <a:rPr lang="en-US" sz="40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4000" b="1" i="1" dirty="0">
                    <a:solidFill>
                      <a:schemeClr val="accent3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if</m:t>
                    </m:r>
                    <m:sSub>
                      <m:sSub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</a:rPr>
                          <m:t>ℜ</m:t>
                        </m:r>
                      </m:sub>
                    </m:sSub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</a:rPr>
                          <m:t>ℜ</m:t>
                        </m:r>
                      </m:sub>
                    </m:sSub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000" b="1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if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  <a:endParaRPr lang="en-US" sz="4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06" y="2889240"/>
                <a:ext cx="7537324" cy="10346294"/>
              </a:xfrm>
              <a:prstGeom prst="rect">
                <a:avLst/>
              </a:prstGeom>
              <a:blipFill>
                <a:blip r:embed="rId3"/>
                <a:stretch>
                  <a:fillRect l="-2857" r="-336" b="-146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813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1087327"/>
            <a:ext cx="13164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RIS-Exact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/>
              <p:nvPr/>
            </p:nvSpPr>
            <p:spPr>
              <a:xfrm>
                <a:off x="822906" y="2889240"/>
                <a:ext cx="7537324" cy="1034629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Step 1: </a:t>
                </a:r>
                <a:r>
                  <a:rPr lang="en-US" sz="4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Generate many RRRSs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ℜ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</a:br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Step 2: </a:t>
                </a:r>
                <a:r>
                  <a:rPr lang="en-US" sz="4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Greedy Maximum Coverage</a:t>
                </a:r>
                <a:r>
                  <a:rPr lang="en-US" sz="40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4000" b="1" i="1" dirty="0">
                    <a:solidFill>
                      <a:schemeClr val="accent3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if</m:t>
                    </m:r>
                    <m:sSub>
                      <m:sSub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</a:rPr>
                          <m:t>ℜ</m:t>
                        </m:r>
                      </m:sub>
                    </m:sSub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</a:rPr>
                          <m:t>ℜ</m:t>
                        </m:r>
                      </m:sub>
                    </m:sSub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000" b="1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if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  <a:endParaRPr lang="en-US" sz="4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06" y="2889240"/>
                <a:ext cx="7537324" cy="10346294"/>
              </a:xfrm>
              <a:prstGeom prst="rect">
                <a:avLst/>
              </a:prstGeom>
              <a:blipFill>
                <a:blip r:embed="rId3"/>
                <a:stretch>
                  <a:fillRect l="-2857" r="-336" b="-146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32">
                <a:extLst>
                  <a:ext uri="{FF2B5EF4-FFF2-40B4-BE49-F238E27FC236}">
                    <a16:creationId xmlns:a16="http://schemas.microsoft.com/office/drawing/2014/main" id="{50E9753D-40B3-DC44-88DA-A49DE307BAF5}"/>
                  </a:ext>
                </a:extLst>
              </p:cNvPr>
              <p:cNvSpPr txBox="1"/>
              <p:nvPr/>
            </p:nvSpPr>
            <p:spPr>
              <a:xfrm>
                <a:off x="13580533" y="2889240"/>
                <a:ext cx="7537324" cy="774397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Step 1: </a:t>
                </a:r>
                <a:r>
                  <a:rPr lang="en-US" sz="4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Generate many RRRSs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ℜ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</a:br>
                <a:endParaRPr lang="en-US" sz="4000" b="1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Step 2: </a:t>
                </a:r>
                <a:r>
                  <a:rPr lang="en-US" sz="4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Maximum Coverage</a:t>
                </a:r>
                <a:r>
                  <a:rPr lang="en-US" sz="40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candidates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if</m:t>
                    </m:r>
                    <m:sSub>
                      <m:sSub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</a:rPr>
                          <m:t>ℜ</m:t>
                        </m:r>
                      </m:sub>
                    </m:sSub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</m:oMath>
                </a14:m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4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</a:rPr>
                          <m:t>ℜ</m:t>
                        </m:r>
                      </m:sub>
                    </m:sSub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4000" b="1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if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000" b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end for</a:t>
                </a:r>
                <a:endParaRPr lang="en-US" sz="4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" name="Textfeld 32">
                <a:extLst>
                  <a:ext uri="{FF2B5EF4-FFF2-40B4-BE49-F238E27FC236}">
                    <a16:creationId xmlns:a16="http://schemas.microsoft.com/office/drawing/2014/main" id="{50E9753D-40B3-DC44-88DA-A49DE307B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0533" y="2889240"/>
                <a:ext cx="7537324" cy="7743979"/>
              </a:xfrm>
              <a:prstGeom prst="rect">
                <a:avLst/>
              </a:prstGeom>
              <a:blipFill>
                <a:blip r:embed="rId4"/>
                <a:stretch>
                  <a:fillRect l="-2685" b="-2288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FC19B6C7-7612-1148-AB11-2032B70A64F6}"/>
              </a:ext>
            </a:extLst>
          </p:cNvPr>
          <p:cNvSpPr/>
          <p:nvPr/>
        </p:nvSpPr>
        <p:spPr>
          <a:xfrm>
            <a:off x="9437914" y="6466114"/>
            <a:ext cx="3331029" cy="120831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65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RIS-Exact Proof Sketch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9CC21B-0EEB-844A-9E7D-1A84379E6064}"/>
                  </a:ext>
                </a:extLst>
              </p:cNvPr>
              <p:cNvSpPr txBox="1"/>
              <p:nvPr/>
            </p:nvSpPr>
            <p:spPr>
              <a:xfrm>
                <a:off x="2636165" y="4502895"/>
                <a:ext cx="13007157" cy="1260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𝑅𝐼𝑆</m:t>
                              </m:r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br>
                  <a:rPr lang="en-US" sz="4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9CC21B-0EEB-844A-9E7D-1A84379E6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65" y="4502895"/>
                <a:ext cx="13007157" cy="1260345"/>
              </a:xfrm>
              <a:prstGeom prst="rect">
                <a:avLst/>
              </a:prstGeom>
              <a:blipFill>
                <a:blip r:embed="rId3"/>
                <a:stretch>
                  <a:fillRect l="-1073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713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RIS-Exact Proof Sketch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9CC21B-0EEB-844A-9E7D-1A84379E6064}"/>
                  </a:ext>
                </a:extLst>
              </p:cNvPr>
              <p:cNvSpPr txBox="1"/>
              <p:nvPr/>
            </p:nvSpPr>
            <p:spPr>
              <a:xfrm>
                <a:off x="2636165" y="4502895"/>
                <a:ext cx="13007157" cy="1260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𝑅𝐼𝑆</m:t>
                              </m:r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𝓕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𝑅𝐼𝑆</m:t>
                              </m:r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4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</m:oMathPara>
                </a14:m>
                <a:br>
                  <a:rPr lang="en-US" sz="4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9CC21B-0EEB-844A-9E7D-1A84379E6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65" y="4502895"/>
                <a:ext cx="13007157" cy="1260345"/>
              </a:xfrm>
              <a:prstGeom prst="rect">
                <a:avLst/>
              </a:prstGeom>
              <a:blipFill>
                <a:blip r:embed="rId3"/>
                <a:stretch>
                  <a:fillRect l="-1073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FE6074A-90E9-2C4C-B589-BCDCD5CED02B}"/>
              </a:ext>
            </a:extLst>
          </p:cNvPr>
          <p:cNvSpPr txBox="1"/>
          <p:nvPr/>
        </p:nvSpPr>
        <p:spPr>
          <a:xfrm>
            <a:off x="16187816" y="4577873"/>
            <a:ext cx="496962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solidFill>
                  <a:schemeClr val="accent3"/>
                </a:solidFill>
              </a:rPr>
              <a:t>[Lemma]</a:t>
            </a:r>
          </a:p>
        </p:txBody>
      </p:sp>
    </p:spTree>
    <p:extLst>
      <p:ext uri="{BB962C8B-B14F-4D97-AF65-F5344CB8AC3E}">
        <p14:creationId xmlns:p14="http://schemas.microsoft.com/office/powerpoint/2010/main" val="2035466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RIS-Exact Proof Sketch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9CC21B-0EEB-844A-9E7D-1A84379E6064}"/>
                  </a:ext>
                </a:extLst>
              </p:cNvPr>
              <p:cNvSpPr txBox="1"/>
              <p:nvPr/>
            </p:nvSpPr>
            <p:spPr>
              <a:xfrm>
                <a:off x="2636165" y="4502895"/>
                <a:ext cx="13007157" cy="25206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𝑅𝐼𝑆</m:t>
                              </m:r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𝓕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𝑅𝐼𝑆</m:t>
                              </m:r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4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4800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8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1" i="1">
                          <a:latin typeface="Cambria Math" panose="02040503050406030204" pitchFamily="18" charset="0"/>
                        </a:rPr>
                        <m:t>𝓕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𝑂𝑃𝑇</m:t>
                              </m:r>
                            </m:sub>
                          </m:sSub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OPT</m:t>
                      </m:r>
                    </m:oMath>
                  </m:oMathPara>
                </a14:m>
                <a:br>
                  <a:rPr lang="en-US" sz="4800" dirty="0">
                    <a:latin typeface="Cambria Math" panose="02040503050406030204" pitchFamily="18" charset="0"/>
                  </a:rPr>
                </a:br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9CC21B-0EEB-844A-9E7D-1A84379E6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65" y="4502895"/>
                <a:ext cx="13007157" cy="2520626"/>
              </a:xfrm>
              <a:prstGeom prst="rect">
                <a:avLst/>
              </a:prstGeom>
              <a:blipFill>
                <a:blip r:embed="rId3"/>
                <a:stretch>
                  <a:fillRect l="-1073" b="-6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FE6074A-90E9-2C4C-B589-BCDCD5CED02B}"/>
              </a:ext>
            </a:extLst>
          </p:cNvPr>
          <p:cNvSpPr txBox="1"/>
          <p:nvPr/>
        </p:nvSpPr>
        <p:spPr>
          <a:xfrm>
            <a:off x="16187816" y="4577873"/>
            <a:ext cx="496962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solidFill>
                  <a:schemeClr val="accent3"/>
                </a:solidFill>
              </a:rPr>
              <a:t>[Lemma]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BBF218-5B15-7347-9424-8B5041550BA2}"/>
                  </a:ext>
                </a:extLst>
              </p:cNvPr>
              <p:cNvSpPr txBox="1"/>
              <p:nvPr/>
            </p:nvSpPr>
            <p:spPr>
              <a:xfrm>
                <a:off x="16187815" y="5812013"/>
                <a:ext cx="7524563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 dirty="0">
                    <a:solidFill>
                      <a:schemeClr val="accent3"/>
                    </a:solidFill>
                  </a:rPr>
                  <a:t>[definition of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54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54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𝑅𝐼𝑆</m:t>
                        </m:r>
                        <m:r>
                          <a:rPr lang="en-US" sz="54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54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chemeClr val="accent3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BBF218-5B15-7347-9424-8B5041550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7815" y="5812013"/>
                <a:ext cx="7524563" cy="830997"/>
              </a:xfrm>
              <a:prstGeom prst="rect">
                <a:avLst/>
              </a:prstGeom>
              <a:blipFill>
                <a:blip r:embed="rId4"/>
                <a:stretch>
                  <a:fillRect l="-5565" t="-24242" b="-48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092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RIS-Exact Proof Sketch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9CC21B-0EEB-844A-9E7D-1A84379E6064}"/>
                  </a:ext>
                </a:extLst>
              </p:cNvPr>
              <p:cNvSpPr txBox="1"/>
              <p:nvPr/>
            </p:nvSpPr>
            <p:spPr>
              <a:xfrm>
                <a:off x="2636165" y="4502895"/>
                <a:ext cx="13007157" cy="45195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𝑅𝐼𝑆</m:t>
                              </m:r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𝓕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𝑅𝐼𝑆</m:t>
                              </m:r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4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4800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8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1" i="1">
                          <a:latin typeface="Cambria Math" panose="02040503050406030204" pitchFamily="18" charset="0"/>
                        </a:rPr>
                        <m:t>𝓕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𝑂𝑃𝑇</m:t>
                              </m:r>
                            </m:sub>
                          </m:sSub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OPT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4800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𝑂𝑃𝑇</m:t>
                              </m:r>
                            </m:sub>
                          </m:sSub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48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OPT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4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sz="4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9CC21B-0EEB-844A-9E7D-1A84379E6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65" y="4502895"/>
                <a:ext cx="13007157" cy="4519571"/>
              </a:xfrm>
              <a:prstGeom prst="rect">
                <a:avLst/>
              </a:prstGeom>
              <a:blipFill>
                <a:blip r:embed="rId3"/>
                <a:stretch>
                  <a:fillRect l="-2341" b="-5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FE6074A-90E9-2C4C-B589-BCDCD5CED02B}"/>
              </a:ext>
            </a:extLst>
          </p:cNvPr>
          <p:cNvSpPr txBox="1"/>
          <p:nvPr/>
        </p:nvSpPr>
        <p:spPr>
          <a:xfrm>
            <a:off x="16187816" y="4577873"/>
            <a:ext cx="496962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solidFill>
                  <a:schemeClr val="accent3"/>
                </a:solidFill>
              </a:rPr>
              <a:t>[Lemma]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BBF218-5B15-7347-9424-8B5041550BA2}"/>
                  </a:ext>
                </a:extLst>
              </p:cNvPr>
              <p:cNvSpPr txBox="1"/>
              <p:nvPr/>
            </p:nvSpPr>
            <p:spPr>
              <a:xfrm>
                <a:off x="16187815" y="5812013"/>
                <a:ext cx="7524563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 dirty="0">
                    <a:solidFill>
                      <a:schemeClr val="accent3"/>
                    </a:solidFill>
                  </a:rPr>
                  <a:t>[definition of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54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54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𝑅𝐼𝑆</m:t>
                        </m:r>
                        <m:r>
                          <a:rPr lang="en-US" sz="54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54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chemeClr val="accent3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BBF218-5B15-7347-9424-8B5041550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7815" y="5812013"/>
                <a:ext cx="7524563" cy="830997"/>
              </a:xfrm>
              <a:prstGeom prst="rect">
                <a:avLst/>
              </a:prstGeom>
              <a:blipFill>
                <a:blip r:embed="rId4"/>
                <a:stretch>
                  <a:fillRect l="-5565" t="-24242" b="-48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95E62DB-B5A5-9D40-B4C3-9F7D952B752E}"/>
              </a:ext>
            </a:extLst>
          </p:cNvPr>
          <p:cNvSpPr txBox="1"/>
          <p:nvPr/>
        </p:nvSpPr>
        <p:spPr>
          <a:xfrm>
            <a:off x="16221682" y="7052133"/>
            <a:ext cx="752456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solidFill>
                  <a:schemeClr val="accent3"/>
                </a:solidFill>
              </a:rPr>
              <a:t>[Lemma]</a:t>
            </a:r>
          </a:p>
        </p:txBody>
      </p:sp>
    </p:spTree>
    <p:extLst>
      <p:ext uri="{BB962C8B-B14F-4D97-AF65-F5344CB8AC3E}">
        <p14:creationId xmlns:p14="http://schemas.microsoft.com/office/powerpoint/2010/main" val="2444818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RIS-Exact Proof Sketch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9CC21B-0EEB-844A-9E7D-1A84379E6064}"/>
                  </a:ext>
                </a:extLst>
              </p:cNvPr>
              <p:cNvSpPr txBox="1"/>
              <p:nvPr/>
            </p:nvSpPr>
            <p:spPr>
              <a:xfrm>
                <a:off x="2636165" y="4502895"/>
                <a:ext cx="13007157" cy="52581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𝑅𝐼𝑆</m:t>
                              </m:r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𝓕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𝑅𝐼𝑆</m:t>
                              </m:r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4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4800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8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1" i="1">
                          <a:latin typeface="Cambria Math" panose="02040503050406030204" pitchFamily="18" charset="0"/>
                        </a:rPr>
                        <m:t>𝓕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𝑂𝑃𝑇</m:t>
                              </m:r>
                            </m:sub>
                          </m:sSub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OPT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4800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𝑂𝑃𝑇</m:t>
                              </m:r>
                            </m:sub>
                          </m:sSub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48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OPT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4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𝑂𝑃𝑇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9CC21B-0EEB-844A-9E7D-1A84379E6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65" y="4502895"/>
                <a:ext cx="13007157" cy="5258171"/>
              </a:xfrm>
              <a:prstGeom prst="rect">
                <a:avLst/>
              </a:prstGeom>
              <a:blipFill>
                <a:blip r:embed="rId3"/>
                <a:stretch>
                  <a:fillRect l="-2341" b="-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FE6074A-90E9-2C4C-B589-BCDCD5CED02B}"/>
              </a:ext>
            </a:extLst>
          </p:cNvPr>
          <p:cNvSpPr txBox="1"/>
          <p:nvPr/>
        </p:nvSpPr>
        <p:spPr>
          <a:xfrm>
            <a:off x="16187816" y="4577873"/>
            <a:ext cx="496962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solidFill>
                  <a:schemeClr val="accent3"/>
                </a:solidFill>
              </a:rPr>
              <a:t>[Lemma]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BBF218-5B15-7347-9424-8B5041550BA2}"/>
                  </a:ext>
                </a:extLst>
              </p:cNvPr>
              <p:cNvSpPr txBox="1"/>
              <p:nvPr/>
            </p:nvSpPr>
            <p:spPr>
              <a:xfrm>
                <a:off x="16187815" y="5812013"/>
                <a:ext cx="7524563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 dirty="0">
                    <a:solidFill>
                      <a:schemeClr val="accent3"/>
                    </a:solidFill>
                  </a:rPr>
                  <a:t>[definition of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54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54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𝑅𝐼𝑆</m:t>
                        </m:r>
                        <m:r>
                          <a:rPr lang="en-US" sz="54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54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chemeClr val="accent3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BBF218-5B15-7347-9424-8B5041550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7815" y="5812013"/>
                <a:ext cx="7524563" cy="830997"/>
              </a:xfrm>
              <a:prstGeom prst="rect">
                <a:avLst/>
              </a:prstGeom>
              <a:blipFill>
                <a:blip r:embed="rId4"/>
                <a:stretch>
                  <a:fillRect l="-5565" t="-24242" b="-48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95E62DB-B5A5-9D40-B4C3-9F7D952B752E}"/>
              </a:ext>
            </a:extLst>
          </p:cNvPr>
          <p:cNvSpPr txBox="1"/>
          <p:nvPr/>
        </p:nvSpPr>
        <p:spPr>
          <a:xfrm>
            <a:off x="16221682" y="7052133"/>
            <a:ext cx="752456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solidFill>
                  <a:schemeClr val="accent3"/>
                </a:solidFill>
              </a:rPr>
              <a:t>[Lemma]</a:t>
            </a:r>
          </a:p>
        </p:txBody>
      </p:sp>
    </p:spTree>
    <p:extLst>
      <p:ext uri="{BB962C8B-B14F-4D97-AF65-F5344CB8AC3E}">
        <p14:creationId xmlns:p14="http://schemas.microsoft.com/office/powerpoint/2010/main" val="1703891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721236" y="638150"/>
            <a:ext cx="22935177" cy="12407659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903119" y="6543322"/>
            <a:ext cx="14571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entury Gothic" panose="020B0502020202020204" pitchFamily="34" charset="0"/>
              </a:rPr>
              <a:t>Experiments</a:t>
            </a:r>
          </a:p>
        </p:txBody>
      </p:sp>
      <p:sp>
        <p:nvSpPr>
          <p:cNvPr id="11" name="Rechteck 10"/>
          <p:cNvSpPr/>
          <p:nvPr/>
        </p:nvSpPr>
        <p:spPr>
          <a:xfrm>
            <a:off x="6702422" y="5650056"/>
            <a:ext cx="10972800" cy="2802194"/>
          </a:xfrm>
          <a:prstGeom prst="rect">
            <a:avLst/>
          </a:prstGeom>
          <a:noFill/>
          <a:ln w="1270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26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Agenda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32">
            <a:extLst>
              <a:ext uri="{FF2B5EF4-FFF2-40B4-BE49-F238E27FC236}">
                <a16:creationId xmlns:a16="http://schemas.microsoft.com/office/drawing/2014/main" id="{E2F6A248-2B04-E14F-BE78-4387253C1626}"/>
              </a:ext>
            </a:extLst>
          </p:cNvPr>
          <p:cNvSpPr txBox="1"/>
          <p:nvPr/>
        </p:nvSpPr>
        <p:spPr>
          <a:xfrm>
            <a:off x="2479262" y="3897937"/>
            <a:ext cx="19405219" cy="662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Introduction to Influence Maximization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Approximate (1 - 1/e) Solutions</a:t>
            </a:r>
          </a:p>
          <a:p>
            <a:pPr marL="1371600" lvl="1" indent="-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Greedy</a:t>
            </a:r>
          </a:p>
          <a:p>
            <a:pPr marL="1371600" lvl="1" indent="-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Reverse Influence Sampling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Exact Solution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Results</a:t>
            </a:r>
            <a:endParaRPr lang="de-DE" sz="4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0025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1087327"/>
            <a:ext cx="1177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GPU Implementation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32">
            <a:extLst>
              <a:ext uri="{FF2B5EF4-FFF2-40B4-BE49-F238E27FC236}">
                <a16:creationId xmlns:a16="http://schemas.microsoft.com/office/drawing/2014/main" id="{E2F6A248-2B04-E14F-BE78-4387253C1626}"/>
              </a:ext>
            </a:extLst>
          </p:cNvPr>
          <p:cNvSpPr txBox="1"/>
          <p:nvPr/>
        </p:nvSpPr>
        <p:spPr>
          <a:xfrm>
            <a:off x="1766593" y="4540484"/>
            <a:ext cx="20313478" cy="10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AWS EC2 </a:t>
            </a:r>
            <a:r>
              <a:rPr lang="en-US" sz="4800" i="1" dirty="0">
                <a:solidFill>
                  <a:schemeClr val="accent3"/>
                </a:solidFill>
                <a:latin typeface="Calibri Light" panose="020F0302020204030204" pitchFamily="34" charset="0"/>
              </a:rPr>
              <a:t>Deep Learning Base AMI Linux Version 19.1</a:t>
            </a: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 Instance - </a:t>
            </a:r>
            <a:r>
              <a:rPr lang="en-US" sz="4800" dirty="0" err="1">
                <a:solidFill>
                  <a:schemeClr val="accent3"/>
                </a:solidFill>
                <a:latin typeface="Calibri Light" panose="020F0302020204030204" pitchFamily="34" charset="0"/>
              </a:rPr>
              <a:t>Nividia</a:t>
            </a: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 Tesla K80 </a:t>
            </a:r>
            <a:endParaRPr lang="de-DE" sz="4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253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1087327"/>
            <a:ext cx="1177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GPU Implementation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32">
            <a:extLst>
              <a:ext uri="{FF2B5EF4-FFF2-40B4-BE49-F238E27FC236}">
                <a16:creationId xmlns:a16="http://schemas.microsoft.com/office/drawing/2014/main" id="{E2F6A248-2B04-E14F-BE78-4387253C1626}"/>
              </a:ext>
            </a:extLst>
          </p:cNvPr>
          <p:cNvSpPr txBox="1"/>
          <p:nvPr/>
        </p:nvSpPr>
        <p:spPr>
          <a:xfrm>
            <a:off x="1766593" y="4540484"/>
            <a:ext cx="20313478" cy="21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AWS EC2 </a:t>
            </a:r>
            <a:r>
              <a:rPr lang="en-US" sz="4800" i="1" dirty="0">
                <a:solidFill>
                  <a:schemeClr val="accent3"/>
                </a:solidFill>
                <a:latin typeface="Calibri Light" panose="020F0302020204030204" pitchFamily="34" charset="0"/>
              </a:rPr>
              <a:t>Deep Learning Base AMI Linux Version 19.1</a:t>
            </a: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 Instance - </a:t>
            </a:r>
            <a:r>
              <a:rPr lang="en-US" sz="4800" dirty="0" err="1">
                <a:solidFill>
                  <a:schemeClr val="accent3"/>
                </a:solidFill>
                <a:latin typeface="Calibri Light" panose="020F0302020204030204" pitchFamily="34" charset="0"/>
              </a:rPr>
              <a:t>Nividia</a:t>
            </a: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 Tesla K80 </a:t>
            </a:r>
            <a:endParaRPr lang="de-DE" sz="4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Python </a:t>
            </a:r>
            <a:r>
              <a:rPr lang="en-US" sz="4800" dirty="0" err="1">
                <a:solidFill>
                  <a:schemeClr val="accent3"/>
                </a:solidFill>
                <a:latin typeface="Calibri Light" panose="020F0302020204030204" pitchFamily="34" charset="0"/>
              </a:rPr>
              <a:t>Numba</a:t>
            </a:r>
            <a:endParaRPr lang="en-US" sz="4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711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1087327"/>
            <a:ext cx="1177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GPU Implementation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/>
              <p:nvPr/>
            </p:nvSpPr>
            <p:spPr>
              <a:xfrm>
                <a:off x="1766593" y="4540484"/>
                <a:ext cx="20313478" cy="692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AWS EC2 </a:t>
                </a:r>
                <a:r>
                  <a:rPr lang="en-US" sz="4800" i="1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Deep Learning Base AMI Linux Version 19.1</a:t>
                </a:r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Instance - </a:t>
                </a:r>
                <a:r>
                  <a:rPr lang="en-US" sz="4800" dirty="0" err="1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Nividia</a:t>
                </a:r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Tesla K80 </a:t>
                </a:r>
                <a:endParaRPr lang="de-DE" sz="4800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Python </a:t>
                </a:r>
                <a:r>
                  <a:rPr lang="en-US" sz="4800" dirty="0" err="1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Numba</a:t>
                </a:r>
                <a:endParaRPr lang="en-US" sz="4800" dirty="0">
                  <a:solidFill>
                    <a:schemeClr val="accent3"/>
                  </a:solidFill>
                  <a:latin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Two distributed objects:</a:t>
                </a:r>
              </a:p>
              <a:p>
                <a:pPr marL="1200150" lvl="1" indent="-7429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800" dirty="0" smtClean="0">
                        <a:solidFill>
                          <a:schemeClr val="tx1"/>
                        </a:solidFill>
                      </a:rPr>
                      <m:t>ℜ</m:t>
                    </m:r>
                    <m:r>
                      <a:rPr lang="en-US" sz="4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4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sz="4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4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4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80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coded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4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m:rPr>
                        <m:sty m:val="p"/>
                      </m:rPr>
                      <a:rPr lang="en-US" sz="4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480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array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800" dirty="0">
                            <a:solidFill>
                              <a:schemeClr val="tx1"/>
                            </a:solidFill>
                          </a:rPr>
                          <m:t>ℜ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  <m:r>
                      <a:rPr lang="en-US" sz="4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4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TRUE</m:t>
                    </m:r>
                  </m:oMath>
                </a14:m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if node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is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4800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.</a:t>
                </a:r>
              </a:p>
              <a:p>
                <a:pPr marL="1200150" lvl="1" indent="-7429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b="0" i="0" dirty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coded as </a:t>
                </a:r>
                <a14:m>
                  <m:oMath xmlns:m="http://schemas.openxmlformats.org/officeDocument/2006/math">
                    <m:r>
                      <a:rPr lang="en-US" sz="4800" b="0" i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sz="4800" i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48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4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480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480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4800" dirty="0">
                    <a:latin typeface="Calibri Light" panose="020F0302020204030204" pitchFamily="34" charset="0"/>
                  </a:rPr>
                  <a:t> </a:t>
                </a:r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array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4800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representing the number of sets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800" dirty="0"/>
                      <m:t>ℜ</m:t>
                    </m:r>
                  </m:oMath>
                </a14:m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covered by candidate seed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b="0" i="0" dirty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593" y="4540484"/>
                <a:ext cx="20313478" cy="6924075"/>
              </a:xfrm>
              <a:prstGeom prst="rect">
                <a:avLst/>
              </a:prstGeom>
              <a:blipFill>
                <a:blip r:embed="rId3"/>
                <a:stretch>
                  <a:fillRect l="-1187" r="-874" b="-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666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1087327"/>
            <a:ext cx="1177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Experiment Parameters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616">
            <a:extLst>
              <a:ext uri="{FF2B5EF4-FFF2-40B4-BE49-F238E27FC236}">
                <a16:creationId xmlns:a16="http://schemas.microsoft.com/office/drawing/2014/main" id="{6BEC9423-320A-984D-82B6-C7B081A4FD7A}"/>
              </a:ext>
            </a:extLst>
          </p:cNvPr>
          <p:cNvSpPr/>
          <p:nvPr/>
        </p:nvSpPr>
        <p:spPr>
          <a:xfrm>
            <a:off x="2431668" y="3974448"/>
            <a:ext cx="4869340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de-DE" sz="5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rPr>
              <a:t>3 Network</a:t>
            </a:r>
          </a:p>
          <a:p>
            <a:pPr>
              <a:lnSpc>
                <a:spcPct val="130000"/>
              </a:lnSpc>
              <a:buSzPct val="25000"/>
            </a:pPr>
            <a:r>
              <a:rPr lang="de-DE" sz="50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rPr>
              <a:t>Types</a:t>
            </a:r>
            <a:endParaRPr lang="de-DE" sz="5000" b="1" dirty="0">
              <a:solidFill>
                <a:schemeClr val="accent2">
                  <a:lumMod val="60000"/>
                  <a:lumOff val="40000"/>
                </a:schemeClr>
              </a:solidFill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8" name="Textfeld 21">
            <a:extLst>
              <a:ext uri="{FF2B5EF4-FFF2-40B4-BE49-F238E27FC236}">
                <a16:creationId xmlns:a16="http://schemas.microsoft.com/office/drawing/2014/main" id="{7F48C9B6-3361-D74B-B89B-3A81163265B1}"/>
              </a:ext>
            </a:extLst>
          </p:cNvPr>
          <p:cNvSpPr txBox="1"/>
          <p:nvPr/>
        </p:nvSpPr>
        <p:spPr>
          <a:xfrm>
            <a:off x="2549656" y="5875720"/>
            <a:ext cx="5442898" cy="149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200" dirty="0" err="1">
                <a:solidFill>
                  <a:schemeClr val="accent3">
                    <a:lumMod val="75000"/>
                  </a:schemeClr>
                </a:solidFill>
              </a:rPr>
              <a:t>Erdos-Renyi</a:t>
            </a:r>
            <a:r>
              <a:rPr lang="de-DE" sz="3200" dirty="0">
                <a:solidFill>
                  <a:schemeClr val="accent3">
                    <a:lumMod val="75000"/>
                  </a:schemeClr>
                </a:solidFill>
              </a:rPr>
              <a:t>, Watts-</a:t>
            </a:r>
            <a:r>
              <a:rPr lang="de-DE" sz="3200" dirty="0" err="1">
                <a:solidFill>
                  <a:schemeClr val="accent3">
                    <a:lumMod val="75000"/>
                  </a:schemeClr>
                </a:solidFill>
              </a:rPr>
              <a:t>Strogatz</a:t>
            </a:r>
            <a:r>
              <a:rPr lang="de-DE" sz="32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de-DE" sz="3200" dirty="0" err="1">
                <a:solidFill>
                  <a:schemeClr val="accent3">
                    <a:lumMod val="75000"/>
                  </a:schemeClr>
                </a:solidFill>
              </a:rPr>
              <a:t>Scale</a:t>
            </a:r>
            <a:r>
              <a:rPr lang="de-DE" sz="3200" dirty="0">
                <a:solidFill>
                  <a:schemeClr val="accent3">
                    <a:lumMod val="75000"/>
                  </a:schemeClr>
                </a:solidFill>
              </a:rPr>
              <a:t>-Free</a:t>
            </a:r>
          </a:p>
        </p:txBody>
      </p:sp>
      <p:sp>
        <p:nvSpPr>
          <p:cNvPr id="19" name="Shape 616">
            <a:extLst>
              <a:ext uri="{FF2B5EF4-FFF2-40B4-BE49-F238E27FC236}">
                <a16:creationId xmlns:a16="http://schemas.microsoft.com/office/drawing/2014/main" id="{1E6C8864-8932-1E4D-8115-53C77FA09D3B}"/>
              </a:ext>
            </a:extLst>
          </p:cNvPr>
          <p:cNvSpPr/>
          <p:nvPr/>
        </p:nvSpPr>
        <p:spPr>
          <a:xfrm>
            <a:off x="-1011083" y="3679478"/>
            <a:ext cx="3089151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de-DE" sz="7500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+</a:t>
            </a:r>
          </a:p>
        </p:txBody>
      </p:sp>
      <p:sp>
        <p:nvSpPr>
          <p:cNvPr id="20" name="Shape 616">
            <a:extLst>
              <a:ext uri="{FF2B5EF4-FFF2-40B4-BE49-F238E27FC236}">
                <a16:creationId xmlns:a16="http://schemas.microsoft.com/office/drawing/2014/main" id="{F556EBDB-C297-CE41-A66D-14B57FCC535C}"/>
              </a:ext>
            </a:extLst>
          </p:cNvPr>
          <p:cNvSpPr/>
          <p:nvPr/>
        </p:nvSpPr>
        <p:spPr>
          <a:xfrm>
            <a:off x="9805861" y="3974448"/>
            <a:ext cx="5442898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de-DE" sz="5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rPr>
              <a:t>29 Parameter Configurations</a:t>
            </a:r>
          </a:p>
        </p:txBody>
      </p:sp>
      <p:sp>
        <p:nvSpPr>
          <p:cNvPr id="24" name="Shape 616">
            <a:extLst>
              <a:ext uri="{FF2B5EF4-FFF2-40B4-BE49-F238E27FC236}">
                <a16:creationId xmlns:a16="http://schemas.microsoft.com/office/drawing/2014/main" id="{11ECF899-069F-1449-8C48-3F53A427E07C}"/>
              </a:ext>
            </a:extLst>
          </p:cNvPr>
          <p:cNvSpPr/>
          <p:nvPr/>
        </p:nvSpPr>
        <p:spPr>
          <a:xfrm>
            <a:off x="6363110" y="3679478"/>
            <a:ext cx="3089151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de-DE" sz="7500" b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+</a:t>
            </a:r>
          </a:p>
        </p:txBody>
      </p:sp>
      <p:sp>
        <p:nvSpPr>
          <p:cNvPr id="26" name="Shape 616">
            <a:extLst>
              <a:ext uri="{FF2B5EF4-FFF2-40B4-BE49-F238E27FC236}">
                <a16:creationId xmlns:a16="http://schemas.microsoft.com/office/drawing/2014/main" id="{A7A98031-E0CF-764C-A05F-3385E82527FA}"/>
              </a:ext>
            </a:extLst>
          </p:cNvPr>
          <p:cNvSpPr/>
          <p:nvPr/>
        </p:nvSpPr>
        <p:spPr>
          <a:xfrm>
            <a:off x="17146936" y="3974448"/>
            <a:ext cx="4138264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de-DE" sz="5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rPr>
              <a:t>10 Graph </a:t>
            </a:r>
            <a:r>
              <a:rPr lang="de-DE" sz="50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rPr>
              <a:t>Instances</a:t>
            </a:r>
            <a:endParaRPr lang="de-DE" sz="5000" b="1" dirty="0">
              <a:solidFill>
                <a:schemeClr val="accent2">
                  <a:lumMod val="60000"/>
                  <a:lumOff val="40000"/>
                </a:schemeClr>
              </a:solidFill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28" name="Shape 616">
            <a:extLst>
              <a:ext uri="{FF2B5EF4-FFF2-40B4-BE49-F238E27FC236}">
                <a16:creationId xmlns:a16="http://schemas.microsoft.com/office/drawing/2014/main" id="{2BAF00DA-6D58-A647-A00B-2D60899B15DB}"/>
              </a:ext>
            </a:extLst>
          </p:cNvPr>
          <p:cNvSpPr/>
          <p:nvPr/>
        </p:nvSpPr>
        <p:spPr>
          <a:xfrm>
            <a:off x="13704184" y="3679478"/>
            <a:ext cx="3089151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de-DE" sz="7500" b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+</a:t>
            </a:r>
          </a:p>
        </p:txBody>
      </p:sp>
      <p:sp>
        <p:nvSpPr>
          <p:cNvPr id="30" name="Shape 616">
            <a:extLst>
              <a:ext uri="{FF2B5EF4-FFF2-40B4-BE49-F238E27FC236}">
                <a16:creationId xmlns:a16="http://schemas.microsoft.com/office/drawing/2014/main" id="{2FE95AB1-5BEB-5148-84DB-F9421E7072A8}"/>
              </a:ext>
            </a:extLst>
          </p:cNvPr>
          <p:cNvSpPr/>
          <p:nvPr/>
        </p:nvSpPr>
        <p:spPr>
          <a:xfrm>
            <a:off x="2431668" y="7878578"/>
            <a:ext cx="6272065" cy="1171546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de-DE" sz="5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rPr>
              <a:t>6-7 Propagation</a:t>
            </a:r>
          </a:p>
          <a:p>
            <a:pPr>
              <a:lnSpc>
                <a:spcPct val="130000"/>
              </a:lnSpc>
              <a:buSzPct val="25000"/>
            </a:pPr>
            <a:r>
              <a:rPr lang="de-DE" sz="5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rPr>
              <a:t>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21">
                <a:extLst>
                  <a:ext uri="{FF2B5EF4-FFF2-40B4-BE49-F238E27FC236}">
                    <a16:creationId xmlns:a16="http://schemas.microsoft.com/office/drawing/2014/main" id="{0D9E675F-DEBE-0246-8A95-460EEF89DF9C}"/>
                  </a:ext>
                </a:extLst>
              </p:cNvPr>
              <p:cNvSpPr txBox="1"/>
              <p:nvPr/>
            </p:nvSpPr>
            <p:spPr>
              <a:xfrm>
                <a:off x="2549656" y="9733157"/>
                <a:ext cx="5442898" cy="754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∈[0.01,0.7]</m:t>
                    </m:r>
                  </m:oMath>
                </a14:m>
                <a:endParaRPr lang="de-DE" sz="32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feld 21">
                <a:extLst>
                  <a:ext uri="{FF2B5EF4-FFF2-40B4-BE49-F238E27FC236}">
                    <a16:creationId xmlns:a16="http://schemas.microsoft.com/office/drawing/2014/main" id="{0D9E675F-DEBE-0246-8A95-460EEF89D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656" y="9733157"/>
                <a:ext cx="5442898" cy="754630"/>
              </a:xfrm>
              <a:prstGeom prst="rect">
                <a:avLst/>
              </a:prstGeom>
              <a:blipFill>
                <a:blip r:embed="rId3"/>
                <a:stretch>
                  <a:fillRect l="-2564"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hape 616">
            <a:extLst>
              <a:ext uri="{FF2B5EF4-FFF2-40B4-BE49-F238E27FC236}">
                <a16:creationId xmlns:a16="http://schemas.microsoft.com/office/drawing/2014/main" id="{BDF7C4DB-BAA4-E04C-B9AA-29FE535A369A}"/>
              </a:ext>
            </a:extLst>
          </p:cNvPr>
          <p:cNvSpPr/>
          <p:nvPr/>
        </p:nvSpPr>
        <p:spPr>
          <a:xfrm>
            <a:off x="9805861" y="7820001"/>
            <a:ext cx="5442898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de-DE" sz="5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rPr>
              <a:t>Network Size 100, </a:t>
            </a:r>
            <a:r>
              <a:rPr lang="de-DE" sz="50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rPr>
              <a:t>Seed</a:t>
            </a:r>
            <a:r>
              <a:rPr lang="de-DE" sz="5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rPr>
              <a:t> Set Size 4</a:t>
            </a:r>
          </a:p>
        </p:txBody>
      </p:sp>
      <p:sp>
        <p:nvSpPr>
          <p:cNvPr id="33" name="Shape 616">
            <a:extLst>
              <a:ext uri="{FF2B5EF4-FFF2-40B4-BE49-F238E27FC236}">
                <a16:creationId xmlns:a16="http://schemas.microsoft.com/office/drawing/2014/main" id="{31D5C3F5-734C-9F48-88C6-A640AD7AB5AC}"/>
              </a:ext>
            </a:extLst>
          </p:cNvPr>
          <p:cNvSpPr/>
          <p:nvPr/>
        </p:nvSpPr>
        <p:spPr>
          <a:xfrm>
            <a:off x="6363110" y="7525031"/>
            <a:ext cx="3089151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de-DE" sz="7500" b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+</a:t>
            </a:r>
          </a:p>
        </p:txBody>
      </p:sp>
      <p:sp>
        <p:nvSpPr>
          <p:cNvPr id="34" name="Shape 616">
            <a:extLst>
              <a:ext uri="{FF2B5EF4-FFF2-40B4-BE49-F238E27FC236}">
                <a16:creationId xmlns:a16="http://schemas.microsoft.com/office/drawing/2014/main" id="{3A989222-11C6-A440-863C-2E443588D5D5}"/>
              </a:ext>
            </a:extLst>
          </p:cNvPr>
          <p:cNvSpPr/>
          <p:nvPr/>
        </p:nvSpPr>
        <p:spPr>
          <a:xfrm>
            <a:off x="17146936" y="7820001"/>
            <a:ext cx="4138264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de-DE" sz="5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rPr>
              <a:t>1,880 Total </a:t>
            </a:r>
            <a:r>
              <a:rPr lang="de-DE" sz="50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rPr>
              <a:t>Simulations</a:t>
            </a:r>
            <a:endParaRPr lang="de-DE" sz="5000" b="1" dirty="0">
              <a:solidFill>
                <a:schemeClr val="accent2">
                  <a:lumMod val="60000"/>
                  <a:lumOff val="40000"/>
                </a:schemeClr>
              </a:solidFill>
              <a:latin typeface="Montserrat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35" name="Textfeld 21">
            <a:extLst>
              <a:ext uri="{FF2B5EF4-FFF2-40B4-BE49-F238E27FC236}">
                <a16:creationId xmlns:a16="http://schemas.microsoft.com/office/drawing/2014/main" id="{CC65E95F-3193-F34C-990A-AA418E1335E3}"/>
              </a:ext>
            </a:extLst>
          </p:cNvPr>
          <p:cNvSpPr txBox="1"/>
          <p:nvPr/>
        </p:nvSpPr>
        <p:spPr>
          <a:xfrm>
            <a:off x="17264923" y="9800890"/>
            <a:ext cx="4869340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180 seconds each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4 days total</a:t>
            </a:r>
          </a:p>
        </p:txBody>
      </p:sp>
      <p:sp>
        <p:nvSpPr>
          <p:cNvPr id="36" name="Shape 616">
            <a:extLst>
              <a:ext uri="{FF2B5EF4-FFF2-40B4-BE49-F238E27FC236}">
                <a16:creationId xmlns:a16="http://schemas.microsoft.com/office/drawing/2014/main" id="{F0459EB5-5060-404F-896A-519D54013ADA}"/>
              </a:ext>
            </a:extLst>
          </p:cNvPr>
          <p:cNvSpPr/>
          <p:nvPr/>
        </p:nvSpPr>
        <p:spPr>
          <a:xfrm>
            <a:off x="13704184" y="7525031"/>
            <a:ext cx="3089151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de-DE" sz="7500" b="1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+</a:t>
            </a:r>
          </a:p>
        </p:txBody>
      </p:sp>
      <p:sp>
        <p:nvSpPr>
          <p:cNvPr id="37" name="Shape 616">
            <a:extLst>
              <a:ext uri="{FF2B5EF4-FFF2-40B4-BE49-F238E27FC236}">
                <a16:creationId xmlns:a16="http://schemas.microsoft.com/office/drawing/2014/main" id="{F683133E-AA04-8C4F-AE18-DD660A295697}"/>
              </a:ext>
            </a:extLst>
          </p:cNvPr>
          <p:cNvSpPr/>
          <p:nvPr/>
        </p:nvSpPr>
        <p:spPr>
          <a:xfrm>
            <a:off x="-1011085" y="7525031"/>
            <a:ext cx="3089151" cy="1288701"/>
          </a:xfrm>
          <a:prstGeom prst="rect">
            <a:avLst/>
          </a:prstGeom>
          <a:noFill/>
          <a:ln>
            <a:noFill/>
          </a:ln>
        </p:spPr>
        <p:txBody>
          <a:bodyPr lIns="182824" tIns="91400" rIns="182824" bIns="91400" anchor="t" anchorCtr="0">
            <a:noAutofit/>
          </a:bodyPr>
          <a:lstStyle/>
          <a:p>
            <a:pPr algn="r">
              <a:lnSpc>
                <a:spcPct val="130000"/>
              </a:lnSpc>
              <a:buSzPct val="25000"/>
            </a:pPr>
            <a:r>
              <a:rPr lang="de-DE" sz="7500" b="1" dirty="0">
                <a:latin typeface="Montserrat" panose="00000500000000000000" pitchFamily="50" charset="0"/>
                <a:ea typeface="Roboto"/>
                <a:cs typeface="Roboto"/>
                <a:sym typeface="Roboto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21">
                <a:extLst>
                  <a:ext uri="{FF2B5EF4-FFF2-40B4-BE49-F238E27FC236}">
                    <a16:creationId xmlns:a16="http://schemas.microsoft.com/office/drawing/2014/main" id="{D0BE965F-31A2-1549-9C14-0FFDDFDF9E16}"/>
                  </a:ext>
                </a:extLst>
              </p:cNvPr>
              <p:cNvSpPr txBox="1"/>
              <p:nvPr/>
            </p:nvSpPr>
            <p:spPr>
              <a:xfrm>
                <a:off x="9452261" y="5955401"/>
                <a:ext cx="5442898" cy="1492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∈[0.1,0.9]</m:t>
                    </m:r>
                  </m:oMath>
                </a14:m>
                <a:r>
                  <a:rPr lang="de-DE" sz="3200" dirty="0">
                    <a:solidFill>
                      <a:schemeClr val="accent3">
                        <a:lumMod val="7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200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∈[0,0.9]</m:t>
                    </m:r>
                  </m:oMath>
                </a14:m>
                <a:r>
                  <a:rPr lang="de-DE" sz="3200" dirty="0">
                    <a:solidFill>
                      <a:schemeClr val="accent3">
                        <a:lumMod val="7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3200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∈[1</m:t>
                    </m:r>
                    <m:r>
                      <a:rPr lang="en-US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sz="3200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3200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DE" sz="32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feld 21">
                <a:extLst>
                  <a:ext uri="{FF2B5EF4-FFF2-40B4-BE49-F238E27FC236}">
                    <a16:creationId xmlns:a16="http://schemas.microsoft.com/office/drawing/2014/main" id="{D0BE965F-31A2-1549-9C14-0FFDDFDF9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261" y="5955401"/>
                <a:ext cx="5442898" cy="1492012"/>
              </a:xfrm>
              <a:prstGeom prst="rect">
                <a:avLst/>
              </a:prstGeom>
              <a:blipFill>
                <a:blip r:embed="rId4"/>
                <a:stretch>
                  <a:fillRect l="-2564" b="-7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152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4" y="1087327"/>
            <a:ext cx="220370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Approximations are near optimal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16AA776-8DE9-4043-A805-CFA905F9A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4039784"/>
              </p:ext>
            </p:extLst>
          </p:nvPr>
        </p:nvGraphicFramePr>
        <p:xfrm>
          <a:off x="1447884" y="3623733"/>
          <a:ext cx="14225059" cy="861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32">
                <a:extLst>
                  <a:ext uri="{FF2B5EF4-FFF2-40B4-BE49-F238E27FC236}">
                    <a16:creationId xmlns:a16="http://schemas.microsoft.com/office/drawing/2014/main" id="{D7304A5D-40BF-3541-926B-F410833FBF64}"/>
                  </a:ext>
                </a:extLst>
              </p:cNvPr>
              <p:cNvSpPr txBox="1"/>
              <p:nvPr/>
            </p:nvSpPr>
            <p:spPr>
              <a:xfrm>
                <a:off x="14622712" y="5382888"/>
                <a:ext cx="10525538" cy="2549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7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7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sz="7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7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7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d>
                          <m:dPr>
                            <m:ctrlPr>
                              <a:rPr lang="en-US" sz="7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7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sz="7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𝑹𝑰𝑺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7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d>
                          <m:dPr>
                            <m:ctrlPr>
                              <a:rPr lang="en-US" sz="7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7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sz="7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𝑹𝑰𝑺</m:t>
                                </m:r>
                                <m:r>
                                  <a:rPr lang="en-US" sz="7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7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72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feld 32">
                <a:extLst>
                  <a:ext uri="{FF2B5EF4-FFF2-40B4-BE49-F238E27FC236}">
                    <a16:creationId xmlns:a16="http://schemas.microsoft.com/office/drawing/2014/main" id="{D7304A5D-40BF-3541-926B-F410833FB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2712" y="5382888"/>
                <a:ext cx="10525538" cy="2549672"/>
              </a:xfrm>
              <a:prstGeom prst="rect">
                <a:avLst/>
              </a:prstGeom>
              <a:blipFill>
                <a:blip r:embed="rId4"/>
                <a:stretch>
                  <a:fillRect b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3003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4" y="1087327"/>
            <a:ext cx="220370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Weak positive relationship between network density and accuracy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1E6D704-78BB-DC40-B14E-1EC4CC43CD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7719967"/>
              </p:ext>
            </p:extLst>
          </p:nvPr>
        </p:nvGraphicFramePr>
        <p:xfrm>
          <a:off x="1447884" y="3706218"/>
          <a:ext cx="13073592" cy="8922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55030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1087327"/>
            <a:ext cx="1177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Recap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32">
            <a:extLst>
              <a:ext uri="{FF2B5EF4-FFF2-40B4-BE49-F238E27FC236}">
                <a16:creationId xmlns:a16="http://schemas.microsoft.com/office/drawing/2014/main" id="{E2F6A248-2B04-E14F-BE78-4387253C1626}"/>
              </a:ext>
            </a:extLst>
          </p:cNvPr>
          <p:cNvSpPr txBox="1"/>
          <p:nvPr/>
        </p:nvSpPr>
        <p:spPr>
          <a:xfrm>
            <a:off x="1694329" y="5895784"/>
            <a:ext cx="21004306" cy="3301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RIS-Exact exploits Reverse Influence Sampling to make exact solutions feasible.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Top approximation algorithms are almost perfect.</a:t>
            </a:r>
            <a:endParaRPr lang="de-DE" sz="48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Solution accuracy does not depend on network structure.</a:t>
            </a:r>
          </a:p>
        </p:txBody>
      </p:sp>
    </p:spTree>
    <p:extLst>
      <p:ext uri="{BB962C8B-B14F-4D97-AF65-F5344CB8AC3E}">
        <p14:creationId xmlns:p14="http://schemas.microsoft.com/office/powerpoint/2010/main" val="2541685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721236" y="638150"/>
            <a:ext cx="22935177" cy="12407659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903119" y="6543322"/>
            <a:ext cx="14571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entury Gothic" panose="020B0502020202020204" pitchFamily="34" charset="0"/>
              </a:rPr>
              <a:t>Thanks</a:t>
            </a:r>
          </a:p>
        </p:txBody>
      </p:sp>
      <p:sp>
        <p:nvSpPr>
          <p:cNvPr id="11" name="Rechteck 10"/>
          <p:cNvSpPr/>
          <p:nvPr/>
        </p:nvSpPr>
        <p:spPr>
          <a:xfrm>
            <a:off x="7528333" y="5650057"/>
            <a:ext cx="9320981" cy="2802194"/>
          </a:xfrm>
          <a:prstGeom prst="rect">
            <a:avLst/>
          </a:prstGeom>
          <a:noFill/>
          <a:ln w="1270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75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721236" y="638150"/>
            <a:ext cx="22935177" cy="12407659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903119" y="6543322"/>
            <a:ext cx="14571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entury Gothic" panose="020B0502020202020204" pitchFamily="34" charset="0"/>
              </a:rPr>
              <a:t>Appendix</a:t>
            </a:r>
          </a:p>
        </p:txBody>
      </p:sp>
      <p:sp>
        <p:nvSpPr>
          <p:cNvPr id="11" name="Rechteck 10"/>
          <p:cNvSpPr/>
          <p:nvPr/>
        </p:nvSpPr>
        <p:spPr>
          <a:xfrm>
            <a:off x="7528333" y="5650057"/>
            <a:ext cx="9320981" cy="2802194"/>
          </a:xfrm>
          <a:prstGeom prst="rect">
            <a:avLst/>
          </a:prstGeom>
          <a:noFill/>
          <a:ln w="1270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1978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5" y="1087327"/>
            <a:ext cx="1177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References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32">
            <a:extLst>
              <a:ext uri="{FF2B5EF4-FFF2-40B4-BE49-F238E27FC236}">
                <a16:creationId xmlns:a16="http://schemas.microsoft.com/office/drawing/2014/main" id="{E2F6A248-2B04-E14F-BE78-4387253C1626}"/>
              </a:ext>
            </a:extLst>
          </p:cNvPr>
          <p:cNvSpPr txBox="1"/>
          <p:nvPr/>
        </p:nvSpPr>
        <p:spPr>
          <a:xfrm>
            <a:off x="416505" y="4551079"/>
            <a:ext cx="23250319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3"/>
                </a:solidFill>
                <a:latin typeface="Calibri Light" panose="020F0302020204030204" pitchFamily="34" charset="0"/>
              </a:rPr>
              <a:t>Kempe, Kleinberg &amp; </a:t>
            </a:r>
            <a:r>
              <a:rPr lang="en-US" sz="2800" b="1" dirty="0" err="1">
                <a:solidFill>
                  <a:schemeClr val="accent3"/>
                </a:solidFill>
                <a:latin typeface="Calibri Light" panose="020F0302020204030204" pitchFamily="34" charset="0"/>
              </a:rPr>
              <a:t>Tardos</a:t>
            </a:r>
            <a:r>
              <a:rPr lang="en-US" sz="2800" b="1" dirty="0">
                <a:solidFill>
                  <a:schemeClr val="accent3"/>
                </a:solidFill>
                <a:latin typeface="Calibri Light" panose="020F0302020204030204" pitchFamily="34" charset="0"/>
              </a:rPr>
              <a:t> (2003). Maximizing the spread of influence through a social network. In</a:t>
            </a:r>
            <a:r>
              <a:rPr lang="en-US" sz="2800" b="1" i="1" dirty="0">
                <a:solidFill>
                  <a:schemeClr val="accent3"/>
                </a:solidFill>
                <a:latin typeface="Calibri Light" panose="020F0302020204030204" pitchFamily="34" charset="0"/>
              </a:rPr>
              <a:t> Proceedings of the ninth ACM SIGKDD international 	conference on Knowledge discovery and data mining</a:t>
            </a:r>
            <a:r>
              <a:rPr lang="en-US" sz="2800" b="1" dirty="0">
                <a:solidFill>
                  <a:schemeClr val="accent3"/>
                </a:solidFill>
                <a:latin typeface="Calibri Light" panose="020F0302020204030204" pitchFamily="34" charset="0"/>
              </a:rPr>
              <a:t> (p. 137-146). ACM.</a:t>
            </a:r>
          </a:p>
          <a:p>
            <a:pPr>
              <a:lnSpc>
                <a:spcPct val="150000"/>
              </a:lnSpc>
            </a:pPr>
            <a:endParaRPr lang="en-US" sz="2800" b="1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3"/>
                </a:solidFill>
                <a:latin typeface="Calibri Light" panose="020F0302020204030204" pitchFamily="34" charset="0"/>
              </a:rPr>
              <a:t>Borgs, </a:t>
            </a:r>
            <a:r>
              <a:rPr lang="en-US" sz="2800" b="1" dirty="0" err="1">
                <a:solidFill>
                  <a:schemeClr val="accent3"/>
                </a:solidFill>
                <a:latin typeface="Calibri Light" panose="020F0302020204030204" pitchFamily="34" charset="0"/>
              </a:rPr>
              <a:t>Brautbar</a:t>
            </a:r>
            <a:r>
              <a:rPr lang="en-US" sz="2800" b="1" dirty="0">
                <a:solidFill>
                  <a:schemeClr val="accent3"/>
                </a:solidFill>
                <a:latin typeface="Calibri Light" panose="020F0302020204030204" pitchFamily="34" charset="0"/>
              </a:rPr>
              <a:t>, </a:t>
            </a:r>
            <a:r>
              <a:rPr lang="en-US" sz="2800" b="1" dirty="0" err="1">
                <a:solidFill>
                  <a:schemeClr val="accent3"/>
                </a:solidFill>
                <a:latin typeface="Calibri Light" panose="020F0302020204030204" pitchFamily="34" charset="0"/>
              </a:rPr>
              <a:t>Chayes</a:t>
            </a:r>
            <a:r>
              <a:rPr lang="en-US" sz="2800" b="1" dirty="0">
                <a:solidFill>
                  <a:schemeClr val="accent3"/>
                </a:solidFill>
                <a:latin typeface="Calibri Light" panose="020F0302020204030204" pitchFamily="34" charset="0"/>
              </a:rPr>
              <a:t> &amp; </a:t>
            </a:r>
            <a:r>
              <a:rPr lang="en-US" sz="2800" b="1" dirty="0" err="1">
                <a:solidFill>
                  <a:schemeClr val="accent3"/>
                </a:solidFill>
                <a:latin typeface="Calibri Light" panose="020F0302020204030204" pitchFamily="34" charset="0"/>
              </a:rPr>
              <a:t>Lucier</a:t>
            </a:r>
            <a:r>
              <a:rPr lang="en-US" sz="2800" b="1" dirty="0">
                <a:solidFill>
                  <a:schemeClr val="accent3"/>
                </a:solidFill>
                <a:latin typeface="Calibri Light" panose="020F0302020204030204" pitchFamily="34" charset="0"/>
              </a:rPr>
              <a:t> (2014). Maximizing social influence in nearly optimal time. In </a:t>
            </a:r>
            <a:r>
              <a:rPr lang="en-US" sz="2800" b="1" i="1" dirty="0">
                <a:solidFill>
                  <a:schemeClr val="accent3"/>
                </a:solidFill>
                <a:latin typeface="Calibri Light" panose="020F0302020204030204" pitchFamily="34" charset="0"/>
              </a:rPr>
              <a:t>Proceedings of the twenty-fifth annual ACM-SIAM symposium on 	Discrete algorithms</a:t>
            </a:r>
            <a:r>
              <a:rPr lang="en-US" sz="2800" b="1" dirty="0">
                <a:solidFill>
                  <a:schemeClr val="accent3"/>
                </a:solidFill>
                <a:latin typeface="Calibri Light" panose="020F0302020204030204" pitchFamily="34" charset="0"/>
              </a:rPr>
              <a:t> (p. 946-957). Society for Industrial and Applied Mathematics.</a:t>
            </a:r>
          </a:p>
          <a:p>
            <a:pPr>
              <a:lnSpc>
                <a:spcPct val="150000"/>
              </a:lnSpc>
            </a:pPr>
            <a:endParaRPr lang="en-US" sz="2800" b="1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3"/>
                </a:solidFill>
                <a:latin typeface="Calibri Light" panose="020F0302020204030204" pitchFamily="34" charset="0"/>
              </a:rPr>
              <a:t>Li, Smith, </a:t>
            </a:r>
            <a:r>
              <a:rPr lang="en-US" sz="2800" b="1" dirty="0" err="1">
                <a:solidFill>
                  <a:schemeClr val="accent3"/>
                </a:solidFill>
                <a:latin typeface="Calibri Light" panose="020F0302020204030204" pitchFamily="34" charset="0"/>
              </a:rPr>
              <a:t>Dinh</a:t>
            </a:r>
            <a:r>
              <a:rPr lang="en-US" sz="2800" b="1" dirty="0">
                <a:solidFill>
                  <a:schemeClr val="accent3"/>
                </a:solidFill>
                <a:latin typeface="Calibri Light" panose="020F0302020204030204" pitchFamily="34" charset="0"/>
              </a:rPr>
              <a:t> &amp; Thai (2017). Why approximate when you can get the exact? optimal targeted viral marketing at scale. In </a:t>
            </a:r>
            <a:r>
              <a:rPr lang="en-US" sz="2800" b="1" i="1" dirty="0">
                <a:solidFill>
                  <a:schemeClr val="accent3"/>
                </a:solidFill>
                <a:latin typeface="Calibri Light" panose="020F0302020204030204" pitchFamily="34" charset="0"/>
              </a:rPr>
              <a:t>IEEE INFOCOM 2017-IEEE Conference on 	Computer Communications</a:t>
            </a:r>
            <a:r>
              <a:rPr lang="en-US" sz="2800" b="1" dirty="0">
                <a:solidFill>
                  <a:schemeClr val="accent3"/>
                </a:solidFill>
                <a:latin typeface="Calibri Light" panose="020F0302020204030204" pitchFamily="34" charset="0"/>
              </a:rPr>
              <a:t>. IEEE, 1 – 9</a:t>
            </a:r>
          </a:p>
        </p:txBody>
      </p:sp>
    </p:spTree>
    <p:extLst>
      <p:ext uri="{BB962C8B-B14F-4D97-AF65-F5344CB8AC3E}">
        <p14:creationId xmlns:p14="http://schemas.microsoft.com/office/powerpoint/2010/main" val="1848376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Influence Maximization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32">
            <a:extLst>
              <a:ext uri="{FF2B5EF4-FFF2-40B4-BE49-F238E27FC236}">
                <a16:creationId xmlns:a16="http://schemas.microsoft.com/office/drawing/2014/main" id="{E2F6A248-2B04-E14F-BE78-4387253C1626}"/>
              </a:ext>
            </a:extLst>
          </p:cNvPr>
          <p:cNvSpPr txBox="1"/>
          <p:nvPr/>
        </p:nvSpPr>
        <p:spPr>
          <a:xfrm>
            <a:off x="2479262" y="3818458"/>
            <a:ext cx="19405219" cy="10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Which nodes are most influential?</a:t>
            </a:r>
            <a:endParaRPr 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8363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RIS Proof Sketch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9CC21B-0EEB-844A-9E7D-1A84379E6064}"/>
                  </a:ext>
                </a:extLst>
              </p:cNvPr>
              <p:cNvSpPr txBox="1"/>
              <p:nvPr/>
            </p:nvSpPr>
            <p:spPr>
              <a:xfrm>
                <a:off x="902805" y="4164225"/>
                <a:ext cx="12308729" cy="68736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𝑅𝐼𝑆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𝓕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𝑅𝐼𝑆</m:t>
                              </m:r>
                            </m:sub>
                          </m:sSub>
                        </m:e>
                      </m:d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4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</m:e>
                      </m:d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𝓕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en-US" sz="4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4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</m:e>
                      </m:d>
                      <m:r>
                        <a:rPr lang="en-US" sz="4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𝓕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𝑂𝑃𝑇</m:t>
                              </m:r>
                            </m:sub>
                          </m:sSub>
                        </m:e>
                      </m:d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4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</m:e>
                      </m:d>
                      <m:r>
                        <a:rPr lang="en-US" sz="4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𝑂𝑃𝑇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US" sz="4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4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OPT</m:t>
                          </m:r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4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𝑂𝑃𝑇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9CC21B-0EEB-844A-9E7D-1A84379E6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05" y="4164225"/>
                <a:ext cx="12308729" cy="6873613"/>
              </a:xfrm>
              <a:prstGeom prst="rect">
                <a:avLst/>
              </a:prstGeom>
              <a:blipFill>
                <a:blip r:embed="rId3"/>
                <a:stretch>
                  <a:fillRect l="-1031" r="-722" b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FE6074A-90E9-2C4C-B589-BCDCD5CED02B}"/>
              </a:ext>
            </a:extLst>
          </p:cNvPr>
          <p:cNvSpPr txBox="1"/>
          <p:nvPr/>
        </p:nvSpPr>
        <p:spPr>
          <a:xfrm>
            <a:off x="13817149" y="4239203"/>
            <a:ext cx="496962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solidFill>
                  <a:schemeClr val="accent3"/>
                </a:solidFill>
              </a:rPr>
              <a:t>[Lemma]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BF218-5B15-7347-9424-8B5041550BA2}"/>
              </a:ext>
            </a:extLst>
          </p:cNvPr>
          <p:cNvSpPr txBox="1"/>
          <p:nvPr/>
        </p:nvSpPr>
        <p:spPr>
          <a:xfrm>
            <a:off x="13817148" y="5574944"/>
            <a:ext cx="752456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solidFill>
                  <a:schemeClr val="accent3"/>
                </a:solidFill>
              </a:rPr>
              <a:t>[Greedy submodular error]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5E62DB-B5A5-9D40-B4C3-9F7D952B752E}"/>
                  </a:ext>
                </a:extLst>
              </p:cNvPr>
              <p:cNvSpPr txBox="1"/>
              <p:nvPr/>
            </p:nvSpPr>
            <p:spPr>
              <a:xfrm>
                <a:off x="13817148" y="7018262"/>
                <a:ext cx="7524563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 dirty="0">
                    <a:solidFill>
                      <a:schemeClr val="accent3"/>
                    </a:solidFill>
                  </a:rPr>
                  <a:t>[definition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sz="5400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5400" dirty="0">
                    <a:solidFill>
                      <a:schemeClr val="accent3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5E62DB-B5A5-9D40-B4C3-9F7D952B7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7148" y="7018262"/>
                <a:ext cx="7524563" cy="830997"/>
              </a:xfrm>
              <a:prstGeom prst="rect">
                <a:avLst/>
              </a:prstGeom>
              <a:blipFill>
                <a:blip r:embed="rId4"/>
                <a:stretch>
                  <a:fillRect l="-5396" t="-24242" b="-48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14B05AF-C38F-A44C-8A7A-41E53D1C8CE5}"/>
              </a:ext>
            </a:extLst>
          </p:cNvPr>
          <p:cNvSpPr txBox="1"/>
          <p:nvPr/>
        </p:nvSpPr>
        <p:spPr>
          <a:xfrm>
            <a:off x="13817147" y="8380898"/>
            <a:ext cx="752456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solidFill>
                  <a:schemeClr val="accent3"/>
                </a:solidFill>
              </a:rPr>
              <a:t>[Lemma]</a:t>
            </a:r>
          </a:p>
        </p:txBody>
      </p:sp>
    </p:spTree>
    <p:extLst>
      <p:ext uri="{BB962C8B-B14F-4D97-AF65-F5344CB8AC3E}">
        <p14:creationId xmlns:p14="http://schemas.microsoft.com/office/powerpoint/2010/main" val="917681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Influence Maximization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32">
            <a:extLst>
              <a:ext uri="{FF2B5EF4-FFF2-40B4-BE49-F238E27FC236}">
                <a16:creationId xmlns:a16="http://schemas.microsoft.com/office/drawing/2014/main" id="{E2F6A248-2B04-E14F-BE78-4387253C1626}"/>
              </a:ext>
            </a:extLst>
          </p:cNvPr>
          <p:cNvSpPr txBox="1"/>
          <p:nvPr/>
        </p:nvSpPr>
        <p:spPr>
          <a:xfrm>
            <a:off x="2479262" y="3818458"/>
            <a:ext cx="19405219" cy="219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Which nodes are most influential?</a:t>
            </a:r>
            <a:endParaRPr 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rPr>
              <a:t>Applications: </a:t>
            </a:r>
            <a:r>
              <a:rPr lang="en-US" sz="4800" dirty="0">
                <a:solidFill>
                  <a:schemeClr val="accent3"/>
                </a:solidFill>
                <a:latin typeface="Calibri Light" panose="020F0302020204030204" pitchFamily="34" charset="0"/>
              </a:rPr>
              <a:t>Viral Marketing, Epidemiology, Fault Monitoring, Public Health</a:t>
            </a:r>
          </a:p>
        </p:txBody>
      </p:sp>
    </p:spTree>
    <p:extLst>
      <p:ext uri="{BB962C8B-B14F-4D97-AF65-F5344CB8AC3E}">
        <p14:creationId xmlns:p14="http://schemas.microsoft.com/office/powerpoint/2010/main" val="1453458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Influence Maximization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/>
              <p:nvPr/>
            </p:nvSpPr>
            <p:spPr>
              <a:xfrm>
                <a:off x="2479262" y="3818458"/>
                <a:ext cx="19405219" cy="3299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Which nodes are most influential?</a:t>
                </a:r>
                <a:endParaRPr lang="en-US" sz="4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8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Applications: </a:t>
                </a:r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Viral Marketing, Epidemiology, Fault Monitoring, Public Health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8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Formal Primitives: </a:t>
                </a:r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, </a:t>
                </a:r>
                <a:r>
                  <a:rPr lang="de-DE" sz="4800" dirty="0" err="1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Spread</a:t>
                </a:r>
                <a:r>
                  <a:rPr lang="de-DE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de-DE" sz="4800" dirty="0" err="1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Function</a:t>
                </a:r>
                <a:r>
                  <a:rPr lang="de-DE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4800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262" y="3818458"/>
                <a:ext cx="19405219" cy="3299878"/>
              </a:xfrm>
              <a:prstGeom prst="rect">
                <a:avLst/>
              </a:prstGeom>
              <a:blipFill>
                <a:blip r:embed="rId3"/>
                <a:stretch>
                  <a:fillRect l="-1243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668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3"/>
          <p:cNvSpPr txBox="1"/>
          <p:nvPr/>
        </p:nvSpPr>
        <p:spPr>
          <a:xfrm>
            <a:off x="416506" y="1087327"/>
            <a:ext cx="821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anose="00000500000000000000" pitchFamily="50" charset="0"/>
              </a:rPr>
              <a:t>Influence Maximization</a:t>
            </a:r>
            <a:endParaRPr lang="de-DE" sz="6000" b="1" dirty="0">
              <a:latin typeface="Montserrat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6506" y="2213519"/>
            <a:ext cx="2062756" cy="106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/>
              <p:nvPr/>
            </p:nvSpPr>
            <p:spPr>
              <a:xfrm>
                <a:off x="2479262" y="3818458"/>
                <a:ext cx="19405219" cy="4409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Which nodes are most influential?</a:t>
                </a:r>
                <a:endParaRPr lang="en-US" sz="4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8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Applications: </a:t>
                </a:r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Viral Marketing, Epidemiology, Fault Monitoring, Public Health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8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Formal Primitives: </a:t>
                </a:r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, </a:t>
                </a:r>
                <a:r>
                  <a:rPr lang="de-DE" sz="4800" dirty="0" err="1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Spread</a:t>
                </a:r>
                <a:r>
                  <a:rPr lang="de-DE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de-DE" sz="4800" dirty="0" err="1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Function</a:t>
                </a:r>
                <a:r>
                  <a:rPr lang="de-DE" sz="4800" dirty="0">
                    <a:solidFill>
                      <a:schemeClr val="accent3"/>
                    </a:solidFill>
                    <a:latin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4800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8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 Light" panose="020F0302020204030204" pitchFamily="34" charset="0"/>
                  </a:rPr>
                  <a:t>Kempe et al. (2003) formulation:</a:t>
                </a:r>
              </a:p>
            </p:txBody>
          </p:sp>
        </mc:Choice>
        <mc:Fallback xmlns="">
          <p:sp>
            <p:nvSpPr>
              <p:cNvPr id="14" name="Textfeld 32">
                <a:extLst>
                  <a:ext uri="{FF2B5EF4-FFF2-40B4-BE49-F238E27FC236}">
                    <a16:creationId xmlns:a16="http://schemas.microsoft.com/office/drawing/2014/main" id="{E2F6A248-2B04-E14F-BE78-4387253C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262" y="3818458"/>
                <a:ext cx="19405219" cy="4409797"/>
              </a:xfrm>
              <a:prstGeom prst="rect">
                <a:avLst/>
              </a:prstGeom>
              <a:blipFill>
                <a:blip r:embed="rId3"/>
                <a:stretch>
                  <a:fillRect l="-1243" b="-6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9A79B3-A2AB-7E42-8700-6DCFB04D607A}"/>
                  </a:ext>
                </a:extLst>
              </p:cNvPr>
              <p:cNvSpPr txBox="1"/>
              <p:nvPr/>
            </p:nvSpPr>
            <p:spPr>
              <a:xfrm>
                <a:off x="7638925" y="8847639"/>
                <a:ext cx="6429837" cy="965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⊆</m:t>
                              </m:r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lim>
                          </m:limLow>
                        </m:fName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4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4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4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4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func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9A79B3-A2AB-7E42-8700-6DCFB04D6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925" y="8847639"/>
                <a:ext cx="6429837" cy="965905"/>
              </a:xfrm>
              <a:prstGeom prst="rect">
                <a:avLst/>
              </a:prstGeom>
              <a:blipFill>
                <a:blip r:embed="rId4"/>
                <a:stretch>
                  <a:fillRect t="-3896" b="-1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492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enutzerdefiniert 302">
      <a:dk1>
        <a:srgbClr val="464646"/>
      </a:dk1>
      <a:lt1>
        <a:srgbClr val="F8F8F8"/>
      </a:lt1>
      <a:dk2>
        <a:srgbClr val="44546A"/>
      </a:dk2>
      <a:lt2>
        <a:srgbClr val="E7E6E6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6900</TotalTime>
  <Words>1359</Words>
  <Application>Microsoft Macintosh PowerPoint</Application>
  <PresentationFormat>Custom</PresentationFormat>
  <Paragraphs>417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Century Gothic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Serkan Elbasan</dc:creator>
  <cp:lastModifiedBy>Hautahi Kingi</cp:lastModifiedBy>
  <cp:revision>1175</cp:revision>
  <cp:lastPrinted>2019-09-30T21:14:22Z</cp:lastPrinted>
  <dcterms:created xsi:type="dcterms:W3CDTF">2016-03-24T21:47:09Z</dcterms:created>
  <dcterms:modified xsi:type="dcterms:W3CDTF">2019-10-03T04:30:39Z</dcterms:modified>
</cp:coreProperties>
</file>